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57" r:id="rId4"/>
    <p:sldId id="258" r:id="rId5"/>
    <p:sldId id="264" r:id="rId6"/>
    <p:sldId id="265" r:id="rId7"/>
    <p:sldId id="259" r:id="rId8"/>
    <p:sldId id="302" r:id="rId9"/>
    <p:sldId id="266" r:id="rId10"/>
    <p:sldId id="267" r:id="rId11"/>
    <p:sldId id="295" r:id="rId12"/>
    <p:sldId id="29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1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97" r:id="rId32"/>
    <p:sldId id="298" r:id="rId33"/>
    <p:sldId id="300" r:id="rId34"/>
    <p:sldId id="290" r:id="rId35"/>
    <p:sldId id="291" r:id="rId36"/>
    <p:sldId id="293" r:id="rId37"/>
    <p:sldId id="294" r:id="rId38"/>
    <p:sldId id="262" r:id="rId39"/>
    <p:sldId id="26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6"/>
    <p:restoredTop sz="93634"/>
  </p:normalViewPr>
  <p:slideViewPr>
    <p:cSldViewPr snapToGrid="0" snapToObjects="1">
      <p:cViewPr>
        <p:scale>
          <a:sx n="64" d="100"/>
          <a:sy n="64" d="100"/>
        </p:scale>
        <p:origin x="15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cci003\Desktop\Data%20Analysis\TRIPOD\Multi-year%20analysis\2%20year%20analysis%20(Aggregate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C:\Users\cci003\Desktop\Data%20Analysis\Clinical%20Teaching%20ALL%20ITEMS\Observation%20Data\AY%202016-2017%20data%20(2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/C:\Users\cci003\Desktop\Data%20Analysis\Clinical%20Teaching%20ALL%20ITEMS\Observation%20Data\AY%202016-2017%20data%20(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//C:\Users\cci003\Desktop\Data%20Analysis\Clinical%20Teaching%20ALL%20ITEMS\Observation%20Data\AY%202016-2017%20data%20(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C:\Users\cci003\Desktop\Data%20Analysis\TRIPOD\Multi-year%20analysis\2%20year%20analysis%20(Aggregate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C:\Users\cci003\Desktop\Data%20Analysis\TRIPOD\Multi-year%20analysis\2%20year%20analysis-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TRIPOD % of Favorable,</a:t>
            </a:r>
            <a:r>
              <a:rPr lang="en-US" baseline="0"/>
              <a:t> All Students by Semester, All Competencies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Aggregate!$A$3</c:f>
              <c:strCache>
                <c:ptCount val="1"/>
                <c:pt idx="0">
                  <c:v>Fall 2015, n=51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Aggregate!$B$2:$I$2</c:f>
              <c:strCache>
                <c:ptCount val="8"/>
                <c:pt idx="0">
                  <c:v>Care</c:v>
                </c:pt>
                <c:pt idx="1">
                  <c:v>Challenge</c:v>
                </c:pt>
                <c:pt idx="2">
                  <c:v>Captivate</c:v>
                </c:pt>
                <c:pt idx="3">
                  <c:v>Confer</c:v>
                </c:pt>
                <c:pt idx="4">
                  <c:v>Consolidate</c:v>
                </c:pt>
                <c:pt idx="5">
                  <c:v>Classroom Management</c:v>
                </c:pt>
                <c:pt idx="6">
                  <c:v>Clarify</c:v>
                </c:pt>
                <c:pt idx="7">
                  <c:v>Composite</c:v>
                </c:pt>
              </c:strCache>
            </c:strRef>
          </c:cat>
          <c:val>
            <c:numRef>
              <c:f>Aggregate!$B$3:$I$3</c:f>
              <c:numCache>
                <c:formatCode>0%</c:formatCode>
                <c:ptCount val="8"/>
                <c:pt idx="0">
                  <c:v>0.82</c:v>
                </c:pt>
                <c:pt idx="1">
                  <c:v>0.82</c:v>
                </c:pt>
                <c:pt idx="2">
                  <c:v>0.81</c:v>
                </c:pt>
                <c:pt idx="3">
                  <c:v>0.66</c:v>
                </c:pt>
                <c:pt idx="4">
                  <c:v>0.8</c:v>
                </c:pt>
                <c:pt idx="5">
                  <c:v>0.7</c:v>
                </c:pt>
                <c:pt idx="6">
                  <c:v>0.85</c:v>
                </c:pt>
                <c:pt idx="7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47-460C-B821-BCFA1B56427F}"/>
            </c:ext>
          </c:extLst>
        </c:ser>
        <c:ser>
          <c:idx val="1"/>
          <c:order val="1"/>
          <c:tx>
            <c:strRef>
              <c:f>Aggregate!$A$4</c:f>
              <c:strCache>
                <c:ptCount val="1"/>
                <c:pt idx="0">
                  <c:v>Spring 2016, n=114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Aggregate!$B$2:$I$2</c:f>
              <c:strCache>
                <c:ptCount val="8"/>
                <c:pt idx="0">
                  <c:v>Care</c:v>
                </c:pt>
                <c:pt idx="1">
                  <c:v>Challenge</c:v>
                </c:pt>
                <c:pt idx="2">
                  <c:v>Captivate</c:v>
                </c:pt>
                <c:pt idx="3">
                  <c:v>Confer</c:v>
                </c:pt>
                <c:pt idx="4">
                  <c:v>Consolidate</c:v>
                </c:pt>
                <c:pt idx="5">
                  <c:v>Classroom Management</c:v>
                </c:pt>
                <c:pt idx="6">
                  <c:v>Clarify</c:v>
                </c:pt>
                <c:pt idx="7">
                  <c:v>Composite</c:v>
                </c:pt>
              </c:strCache>
            </c:strRef>
          </c:cat>
          <c:val>
            <c:numRef>
              <c:f>Aggregate!$B$4:$I$4</c:f>
              <c:numCache>
                <c:formatCode>0%</c:formatCode>
                <c:ptCount val="8"/>
                <c:pt idx="0">
                  <c:v>0.85</c:v>
                </c:pt>
                <c:pt idx="1">
                  <c:v>0.87</c:v>
                </c:pt>
                <c:pt idx="2">
                  <c:v>0.83</c:v>
                </c:pt>
                <c:pt idx="3">
                  <c:v>0.69</c:v>
                </c:pt>
                <c:pt idx="4">
                  <c:v>0.84</c:v>
                </c:pt>
                <c:pt idx="5">
                  <c:v>0.71</c:v>
                </c:pt>
                <c:pt idx="6">
                  <c:v>0.88</c:v>
                </c:pt>
                <c:pt idx="7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47-460C-B821-BCFA1B56427F}"/>
            </c:ext>
          </c:extLst>
        </c:ser>
        <c:ser>
          <c:idx val="2"/>
          <c:order val="2"/>
          <c:tx>
            <c:strRef>
              <c:f>Aggregate!$A$5</c:f>
              <c:strCache>
                <c:ptCount val="1"/>
                <c:pt idx="0">
                  <c:v>Fall 2016, n=126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Aggregate!$B$2:$I$2</c:f>
              <c:strCache>
                <c:ptCount val="8"/>
                <c:pt idx="0">
                  <c:v>Care</c:v>
                </c:pt>
                <c:pt idx="1">
                  <c:v>Challenge</c:v>
                </c:pt>
                <c:pt idx="2">
                  <c:v>Captivate</c:v>
                </c:pt>
                <c:pt idx="3">
                  <c:v>Confer</c:v>
                </c:pt>
                <c:pt idx="4">
                  <c:v>Consolidate</c:v>
                </c:pt>
                <c:pt idx="5">
                  <c:v>Classroom Management</c:v>
                </c:pt>
                <c:pt idx="6">
                  <c:v>Clarify</c:v>
                </c:pt>
                <c:pt idx="7">
                  <c:v>Composite</c:v>
                </c:pt>
              </c:strCache>
            </c:strRef>
          </c:cat>
          <c:val>
            <c:numRef>
              <c:f>Aggregate!$B$5:$I$5</c:f>
              <c:numCache>
                <c:formatCode>0%</c:formatCode>
                <c:ptCount val="8"/>
                <c:pt idx="0">
                  <c:v>0.84</c:v>
                </c:pt>
                <c:pt idx="1">
                  <c:v>0.81</c:v>
                </c:pt>
                <c:pt idx="2">
                  <c:v>0.81</c:v>
                </c:pt>
                <c:pt idx="3">
                  <c:v>0.71</c:v>
                </c:pt>
                <c:pt idx="4">
                  <c:v>0.83</c:v>
                </c:pt>
                <c:pt idx="5">
                  <c:v>0.68</c:v>
                </c:pt>
                <c:pt idx="6">
                  <c:v>0.85</c:v>
                </c:pt>
                <c:pt idx="7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47-460C-B821-BCFA1B56427F}"/>
            </c:ext>
          </c:extLst>
        </c:ser>
        <c:ser>
          <c:idx val="3"/>
          <c:order val="3"/>
          <c:tx>
            <c:strRef>
              <c:f>Aggregate!$A$6</c:f>
              <c:strCache>
                <c:ptCount val="1"/>
                <c:pt idx="0">
                  <c:v>Spring 2017, n=175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Aggregate!$B$2:$I$2</c:f>
              <c:strCache>
                <c:ptCount val="8"/>
                <c:pt idx="0">
                  <c:v>Care</c:v>
                </c:pt>
                <c:pt idx="1">
                  <c:v>Challenge</c:v>
                </c:pt>
                <c:pt idx="2">
                  <c:v>Captivate</c:v>
                </c:pt>
                <c:pt idx="3">
                  <c:v>Confer</c:v>
                </c:pt>
                <c:pt idx="4">
                  <c:v>Consolidate</c:v>
                </c:pt>
                <c:pt idx="5">
                  <c:v>Classroom Management</c:v>
                </c:pt>
                <c:pt idx="6">
                  <c:v>Clarify</c:v>
                </c:pt>
                <c:pt idx="7">
                  <c:v>Composite</c:v>
                </c:pt>
              </c:strCache>
            </c:strRef>
          </c:cat>
          <c:val>
            <c:numRef>
              <c:f>Aggregate!$B$6:$I$6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0.69</c:v>
                </c:pt>
                <c:pt idx="4">
                  <c:v>0.82</c:v>
                </c:pt>
                <c:pt idx="5">
                  <c:v>0.64</c:v>
                </c:pt>
                <c:pt idx="6">
                  <c:v>0.83</c:v>
                </c:pt>
                <c:pt idx="7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47-460C-B821-BCFA1B564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4562048"/>
        <c:axId val="1924162560"/>
      </c:barChart>
      <c:catAx>
        <c:axId val="19245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162560"/>
        <c:crosses val="autoZero"/>
        <c:auto val="1"/>
        <c:lblAlgn val="ctr"/>
        <c:lblOffset val="100"/>
        <c:noMultiLvlLbl val="0"/>
      </c:catAx>
      <c:valAx>
        <c:axId val="192416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562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Clinical</a:t>
            </a:r>
            <a:r>
              <a:rPr lang="en-US" sz="1800" baseline="0" dirty="0"/>
              <a:t> Teaching Observations, Calculated Mean </a:t>
            </a:r>
            <a:r>
              <a:rPr lang="en-US" sz="1800" baseline="0" dirty="0" smtClean="0"/>
              <a:t>Domain </a:t>
            </a:r>
            <a:r>
              <a:rPr lang="en-US" sz="1800" baseline="0" dirty="0"/>
              <a:t>Score, Fall 2016, 1st and 4th Observation, n=149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Observation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Sheet1!$M$2:$P$2</c:f>
              <c:strCache>
                <c:ptCount val="4"/>
                <c:pt idx="0">
                  <c:v>Domain I: Planning</c:v>
                </c:pt>
                <c:pt idx="1">
                  <c:v>Domain II: Instruction</c:v>
                </c:pt>
                <c:pt idx="2">
                  <c:v>Domain III: Learning Environment</c:v>
                </c:pt>
                <c:pt idx="3">
                  <c:v>Domain IV: Professional Practices and Responsibilities</c:v>
                </c:pt>
              </c:strCache>
            </c:strRef>
          </c:cat>
          <c:val>
            <c:numRef>
              <c:f>Sheet1!$M$3:$P$3</c:f>
              <c:numCache>
                <c:formatCode>General</c:formatCode>
                <c:ptCount val="4"/>
                <c:pt idx="0">
                  <c:v>2.77</c:v>
                </c:pt>
                <c:pt idx="1">
                  <c:v>2.69</c:v>
                </c:pt>
                <c:pt idx="2">
                  <c:v>2.83</c:v>
                </c:pt>
                <c:pt idx="3">
                  <c:v>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39-4894-A12E-E5FB7567E5ED}"/>
            </c:ext>
          </c:extLst>
        </c:ser>
        <c:ser>
          <c:idx val="1"/>
          <c:order val="1"/>
          <c:tx>
            <c:strRef>
              <c:f>Sheet1!$L$4</c:f>
              <c:strCache>
                <c:ptCount val="1"/>
                <c:pt idx="0">
                  <c:v>Observation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Sheet1!$M$2:$P$2</c:f>
              <c:strCache>
                <c:ptCount val="4"/>
                <c:pt idx="0">
                  <c:v>Domain I: Planning</c:v>
                </c:pt>
                <c:pt idx="1">
                  <c:v>Domain II: Instruction</c:v>
                </c:pt>
                <c:pt idx="2">
                  <c:v>Domain III: Learning Environment</c:v>
                </c:pt>
                <c:pt idx="3">
                  <c:v>Domain IV: Professional Practices and Responsibilities</c:v>
                </c:pt>
              </c:strCache>
            </c:strRef>
          </c:cat>
          <c:val>
            <c:numRef>
              <c:f>Sheet1!$M$4:$P$4</c:f>
              <c:numCache>
                <c:formatCode>General</c:formatCode>
                <c:ptCount val="4"/>
                <c:pt idx="0">
                  <c:v>3.37</c:v>
                </c:pt>
                <c:pt idx="1">
                  <c:v>3.42</c:v>
                </c:pt>
                <c:pt idx="2">
                  <c:v>3.47</c:v>
                </c:pt>
                <c:pt idx="3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39-4894-A12E-E5FB7567E5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1972080"/>
        <c:axId val="1889396960"/>
      </c:barChart>
      <c:catAx>
        <c:axId val="183197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396960"/>
        <c:crosses val="autoZero"/>
        <c:auto val="1"/>
        <c:lblAlgn val="ctr"/>
        <c:lblOffset val="100"/>
        <c:noMultiLvlLbl val="0"/>
      </c:catAx>
      <c:valAx>
        <c:axId val="188939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97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Clinical Teaching Observations, Calculated Mean Domain Score, Spring 2017, 1st and 4th Observation, n=215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Sheet1!$L$21</c:f>
              <c:strCache>
                <c:ptCount val="1"/>
                <c:pt idx="0">
                  <c:v>Observation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Sheet1!$M$20:$P$20</c:f>
              <c:strCache>
                <c:ptCount val="4"/>
                <c:pt idx="0">
                  <c:v>Domain I: Planning</c:v>
                </c:pt>
                <c:pt idx="1">
                  <c:v>Domain II: Instruction</c:v>
                </c:pt>
                <c:pt idx="2">
                  <c:v>Domain III: Learning Environment</c:v>
                </c:pt>
                <c:pt idx="3">
                  <c:v>Domain IV: Professional Practices and Responsibilities</c:v>
                </c:pt>
              </c:strCache>
            </c:strRef>
          </c:cat>
          <c:val>
            <c:numRef>
              <c:f>Sheet1!$M$21:$P$21</c:f>
              <c:numCache>
                <c:formatCode>General</c:formatCode>
                <c:ptCount val="4"/>
                <c:pt idx="0">
                  <c:v>2.71</c:v>
                </c:pt>
                <c:pt idx="1">
                  <c:v>2.57</c:v>
                </c:pt>
                <c:pt idx="2">
                  <c:v>2.73</c:v>
                </c:pt>
                <c:pt idx="3" formatCode="0.00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62-431C-BCC9-32236CAA797D}"/>
            </c:ext>
          </c:extLst>
        </c:ser>
        <c:ser>
          <c:idx val="1"/>
          <c:order val="1"/>
          <c:tx>
            <c:strRef>
              <c:f>Sheet1!$L$22</c:f>
              <c:strCache>
                <c:ptCount val="1"/>
                <c:pt idx="0">
                  <c:v>Observation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Sheet1!$M$20:$P$20</c:f>
              <c:strCache>
                <c:ptCount val="4"/>
                <c:pt idx="0">
                  <c:v>Domain I: Planning</c:v>
                </c:pt>
                <c:pt idx="1">
                  <c:v>Domain II: Instruction</c:v>
                </c:pt>
                <c:pt idx="2">
                  <c:v>Domain III: Learning Environment</c:v>
                </c:pt>
                <c:pt idx="3">
                  <c:v>Domain IV: Professional Practices and Responsibilities</c:v>
                </c:pt>
              </c:strCache>
            </c:strRef>
          </c:cat>
          <c:val>
            <c:numRef>
              <c:f>Sheet1!$M$22:$P$22</c:f>
              <c:numCache>
                <c:formatCode>General</c:formatCode>
                <c:ptCount val="4"/>
                <c:pt idx="0">
                  <c:v>3.32</c:v>
                </c:pt>
                <c:pt idx="1">
                  <c:v>3.31</c:v>
                </c:pt>
                <c:pt idx="2">
                  <c:v>3.37</c:v>
                </c:pt>
                <c:pt idx="3">
                  <c:v>3.35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62-431C-BCC9-32236CAA79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1852576"/>
        <c:axId val="1881653312"/>
      </c:barChart>
      <c:catAx>
        <c:axId val="18818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653312"/>
        <c:crosses val="autoZero"/>
        <c:auto val="1"/>
        <c:lblAlgn val="ctr"/>
        <c:lblOffset val="100"/>
        <c:noMultiLvlLbl val="0"/>
      </c:catAx>
      <c:valAx>
        <c:axId val="188165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8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Clinical Teaching Observations, Calculated Mean Domain Score, AY 2016-2017, 1st and 4th Observation, n=364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Sheet1!$W$3</c:f>
              <c:strCache>
                <c:ptCount val="1"/>
                <c:pt idx="0">
                  <c:v>Observation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Sheet1!$X$2:$AA$2</c:f>
              <c:strCache>
                <c:ptCount val="4"/>
                <c:pt idx="0">
                  <c:v>Domain I: Planning</c:v>
                </c:pt>
                <c:pt idx="1">
                  <c:v>Domain II: Instruction</c:v>
                </c:pt>
                <c:pt idx="2">
                  <c:v>Domain III: Learning Environment</c:v>
                </c:pt>
                <c:pt idx="3">
                  <c:v>Domain IV: Professional Practices and Responsibilities</c:v>
                </c:pt>
              </c:strCache>
            </c:strRef>
          </c:cat>
          <c:val>
            <c:numRef>
              <c:f>Sheet1!$X$3:$AA$3</c:f>
              <c:numCache>
                <c:formatCode>0.00</c:formatCode>
                <c:ptCount val="4"/>
                <c:pt idx="0">
                  <c:v>2.74</c:v>
                </c:pt>
                <c:pt idx="1">
                  <c:v>2.63</c:v>
                </c:pt>
                <c:pt idx="2">
                  <c:v>2.78</c:v>
                </c:pt>
                <c:pt idx="3">
                  <c:v>2.895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4-4BE1-9B6B-9C745DC29FEE}"/>
            </c:ext>
          </c:extLst>
        </c:ser>
        <c:ser>
          <c:idx val="1"/>
          <c:order val="1"/>
          <c:tx>
            <c:strRef>
              <c:f>Sheet1!$W$4</c:f>
              <c:strCache>
                <c:ptCount val="1"/>
                <c:pt idx="0">
                  <c:v>Observation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Sheet1!$X$2:$AA$2</c:f>
              <c:strCache>
                <c:ptCount val="4"/>
                <c:pt idx="0">
                  <c:v>Domain I: Planning</c:v>
                </c:pt>
                <c:pt idx="1">
                  <c:v>Domain II: Instruction</c:v>
                </c:pt>
                <c:pt idx="2">
                  <c:v>Domain III: Learning Environment</c:v>
                </c:pt>
                <c:pt idx="3">
                  <c:v>Domain IV: Professional Practices and Responsibilities</c:v>
                </c:pt>
              </c:strCache>
            </c:strRef>
          </c:cat>
          <c:val>
            <c:numRef>
              <c:f>Sheet1!$X$4:$AA$4</c:f>
              <c:numCache>
                <c:formatCode>0.00</c:formatCode>
                <c:ptCount val="4"/>
                <c:pt idx="0">
                  <c:v>3.345</c:v>
                </c:pt>
                <c:pt idx="1">
                  <c:v>3.365</c:v>
                </c:pt>
                <c:pt idx="2">
                  <c:v>3.42</c:v>
                </c:pt>
                <c:pt idx="3">
                  <c:v>3.34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4-4BE1-9B6B-9C745DC29F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8670800"/>
        <c:axId val="1858815792"/>
      </c:barChart>
      <c:catAx>
        <c:axId val="18586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815792"/>
        <c:crosses val="autoZero"/>
        <c:auto val="1"/>
        <c:lblAlgn val="ctr"/>
        <c:lblOffset val="100"/>
        <c:noMultiLvlLbl val="0"/>
      </c:catAx>
      <c:valAx>
        <c:axId val="18588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67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TWS Mean Score by Domain and Semester-Fall (n=149),</a:t>
            </a:r>
            <a:r>
              <a:rPr lang="en-US" sz="1800" baseline="0"/>
              <a:t> Spring (n=215)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Mean Score, Fall, n=149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Sheet2!$B$1:$H$1</c:f>
              <c:strCache>
                <c:ptCount val="7"/>
                <c:pt idx="0">
                  <c:v>Contextual Factors</c:v>
                </c:pt>
                <c:pt idx="1">
                  <c:v>Learning Goals</c:v>
                </c:pt>
                <c:pt idx="2">
                  <c:v>Assessment Plan</c:v>
                </c:pt>
                <c:pt idx="3">
                  <c:v>Design of Instruction</c:v>
                </c:pt>
                <c:pt idx="4">
                  <c:v>Instructional Decision Making</c:v>
                </c:pt>
                <c:pt idx="5">
                  <c:v>Analysis of Student Learning</c:v>
                </c:pt>
                <c:pt idx="6">
                  <c:v>Reflection and Self-evaluation</c:v>
                </c:pt>
              </c:strCache>
            </c:strRef>
          </c:cat>
          <c:val>
            <c:numRef>
              <c:f>Sheet2!$B$2:$H$2</c:f>
              <c:numCache>
                <c:formatCode>###0.00</c:formatCode>
                <c:ptCount val="7"/>
                <c:pt idx="0">
                  <c:v>2.134228187919464</c:v>
                </c:pt>
                <c:pt idx="1">
                  <c:v>2.510067114093959</c:v>
                </c:pt>
                <c:pt idx="2">
                  <c:v>2.167785234899328</c:v>
                </c:pt>
                <c:pt idx="3">
                  <c:v>2.328859060402685</c:v>
                </c:pt>
                <c:pt idx="4">
                  <c:v>2.234899328859061</c:v>
                </c:pt>
                <c:pt idx="5">
                  <c:v>2.308724832214766</c:v>
                </c:pt>
                <c:pt idx="6">
                  <c:v>2.174496644295303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1-44DA-A4FF-F359A271B978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Mean Score, Spring, n=215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0151515151515146"/>
                  <c:y val="-0.02020202020202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1-44DA-A4FF-F359A271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606060606060606"/>
                  <c:y val="-0.0176767676767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01-44DA-A4FF-F359A271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15151515151514"/>
                  <c:y val="-0.0176767676767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01-44DA-A4FF-F359A271B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Sheet2!$B$1:$H$1</c:f>
              <c:strCache>
                <c:ptCount val="7"/>
                <c:pt idx="0">
                  <c:v>Contextual Factors</c:v>
                </c:pt>
                <c:pt idx="1">
                  <c:v>Learning Goals</c:v>
                </c:pt>
                <c:pt idx="2">
                  <c:v>Assessment Plan</c:v>
                </c:pt>
                <c:pt idx="3">
                  <c:v>Design of Instruction</c:v>
                </c:pt>
                <c:pt idx="4">
                  <c:v>Instructional Decision Making</c:v>
                </c:pt>
                <c:pt idx="5">
                  <c:v>Analysis of Student Learning</c:v>
                </c:pt>
                <c:pt idx="6">
                  <c:v>Reflection and Self-evaluation</c:v>
                </c:pt>
              </c:strCache>
            </c:strRef>
          </c:cat>
          <c:val>
            <c:numRef>
              <c:f>Sheet2!$B$3:$H$3</c:f>
              <c:numCache>
                <c:formatCode>###0.00</c:formatCode>
                <c:ptCount val="7"/>
                <c:pt idx="0">
                  <c:v>2.260465116279069</c:v>
                </c:pt>
                <c:pt idx="1">
                  <c:v>2.572093023255813</c:v>
                </c:pt>
                <c:pt idx="2">
                  <c:v>2.325581395348838</c:v>
                </c:pt>
                <c:pt idx="3">
                  <c:v>2.441860465116278</c:v>
                </c:pt>
                <c:pt idx="4">
                  <c:v>2.316279069767443</c:v>
                </c:pt>
                <c:pt idx="5">
                  <c:v>2.441860465116278</c:v>
                </c:pt>
                <c:pt idx="6">
                  <c:v>2.274418604651163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01-44DA-A4FF-F359A271B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6172976"/>
        <c:axId val="1927028080"/>
      </c:barChart>
      <c:catAx>
        <c:axId val="18861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028080"/>
        <c:crosses val="autoZero"/>
        <c:auto val="1"/>
        <c:lblAlgn val="ctr"/>
        <c:lblOffset val="100"/>
        <c:noMultiLvlLbl val="0"/>
      </c:catAx>
      <c:valAx>
        <c:axId val="19270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7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TWS Mean Score by Domain-AY2016-2017 (n=364)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Sheet2!$A$13</c:f>
              <c:strCache>
                <c:ptCount val="1"/>
                <c:pt idx="0">
                  <c:v>Mean Score, n=364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Sheet2!$B$12:$H$12</c:f>
              <c:strCache>
                <c:ptCount val="7"/>
                <c:pt idx="0">
                  <c:v>Contextual Factors</c:v>
                </c:pt>
                <c:pt idx="1">
                  <c:v>Learning Goals</c:v>
                </c:pt>
                <c:pt idx="2">
                  <c:v>Assessment Plan</c:v>
                </c:pt>
                <c:pt idx="3">
                  <c:v>Design of Instruction</c:v>
                </c:pt>
                <c:pt idx="4">
                  <c:v>Instructional Decision Making</c:v>
                </c:pt>
                <c:pt idx="5">
                  <c:v>Analysis of Student Learning</c:v>
                </c:pt>
                <c:pt idx="6">
                  <c:v>Reflection and Self-evaluation</c:v>
                </c:pt>
              </c:strCache>
            </c:strRef>
          </c:cat>
          <c:val>
            <c:numRef>
              <c:f>Sheet2!$B$13:$H$13</c:f>
              <c:numCache>
                <c:formatCode>###0.00</c:formatCode>
                <c:ptCount val="7"/>
                <c:pt idx="0">
                  <c:v>2.197346652099267</c:v>
                </c:pt>
                <c:pt idx="1">
                  <c:v>2.541080068674887</c:v>
                </c:pt>
                <c:pt idx="2">
                  <c:v>2.246683315124083</c:v>
                </c:pt>
                <c:pt idx="3">
                  <c:v>2.385359762759483</c:v>
                </c:pt>
                <c:pt idx="4">
                  <c:v>2.275589199313252</c:v>
                </c:pt>
                <c:pt idx="5">
                  <c:v>2.375292648665523</c:v>
                </c:pt>
                <c:pt idx="6">
                  <c:v>2.224457624473233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89-4118-B5DD-B44432463E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1462928"/>
        <c:axId val="1885695936"/>
      </c:barChart>
      <c:catAx>
        <c:axId val="18614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695936"/>
        <c:crosses val="autoZero"/>
        <c:auto val="1"/>
        <c:lblAlgn val="ctr"/>
        <c:lblOffset val="100"/>
        <c:noMultiLvlLbl val="0"/>
      </c:catAx>
      <c:valAx>
        <c:axId val="188569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46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Means</a:t>
            </a:r>
            <a:r>
              <a:rPr lang="en-US" sz="1800" baseline="0"/>
              <a:t> Comparison by Domain and Respondent-AY 2016-2017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Sheet2!$A$15</c:f>
              <c:strCache>
                <c:ptCount val="1"/>
                <c:pt idx="0">
                  <c:v>University Supervisor, n=365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00303030303030303"/>
                  <c:y val="-0.007575757575757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5B-436B-9FF6-8C1881811F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303030303030303"/>
                  <c:y val="-0.02272727272727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5B-436B-9FF6-8C1881811F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Sheet2!$B$14:$G$14</c:f>
              <c:strCache>
                <c:ptCount val="6"/>
                <c:pt idx="0">
                  <c:v>Domain I: Learner Development and Diversity</c:v>
                </c:pt>
                <c:pt idx="1">
                  <c:v>Domain II: Critical Thinking and Reflective Practice</c:v>
                </c:pt>
                <c:pt idx="2">
                  <c:v>Domain III: Professionalism</c:v>
                </c:pt>
                <c:pt idx="3">
                  <c:v>Domain IV: Ethical Practice</c:v>
                </c:pt>
                <c:pt idx="4">
                  <c:v>Domain V:  Communication and learning Environments</c:v>
                </c:pt>
                <c:pt idx="5">
                  <c:v>Domain VI:  Content and Instruction</c:v>
                </c:pt>
              </c:strCache>
            </c:strRef>
          </c:cat>
          <c:val>
            <c:numRef>
              <c:f>Sheet2!$B$15:$G$15</c:f>
              <c:numCache>
                <c:formatCode>0.00</c:formatCode>
                <c:ptCount val="6"/>
                <c:pt idx="0">
                  <c:v>3.68</c:v>
                </c:pt>
                <c:pt idx="1">
                  <c:v>3.675</c:v>
                </c:pt>
                <c:pt idx="2">
                  <c:v>3.635</c:v>
                </c:pt>
                <c:pt idx="3">
                  <c:v>3.695</c:v>
                </c:pt>
                <c:pt idx="4">
                  <c:v>3.66</c:v>
                </c:pt>
                <c:pt idx="5">
                  <c:v>3.66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B-436B-9FF6-8C1881811F6D}"/>
            </c:ext>
          </c:extLst>
        </c:ser>
        <c:ser>
          <c:idx val="1"/>
          <c:order val="1"/>
          <c:tx>
            <c:strRef>
              <c:f>Sheet2!$A$16</c:f>
              <c:strCache>
                <c:ptCount val="1"/>
                <c:pt idx="0">
                  <c:v>Cooperating Teacher, n=126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.0"/>
                  <c:y val="-0.0176767676767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25B-436B-9FF6-8C1881811F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Sheet2!$B$14:$G$14</c:f>
              <c:strCache>
                <c:ptCount val="6"/>
                <c:pt idx="0">
                  <c:v>Domain I: Learner Development and Diversity</c:v>
                </c:pt>
                <c:pt idx="1">
                  <c:v>Domain II: Critical Thinking and Reflective Practice</c:v>
                </c:pt>
                <c:pt idx="2">
                  <c:v>Domain III: Professionalism</c:v>
                </c:pt>
                <c:pt idx="3">
                  <c:v>Domain IV: Ethical Practice</c:v>
                </c:pt>
                <c:pt idx="4">
                  <c:v>Domain V:  Communication and learning Environments</c:v>
                </c:pt>
                <c:pt idx="5">
                  <c:v>Domain VI:  Content and Instruction</c:v>
                </c:pt>
              </c:strCache>
            </c:strRef>
          </c:cat>
          <c:val>
            <c:numRef>
              <c:f>Sheet2!$B$16:$G$16</c:f>
              <c:numCache>
                <c:formatCode>0.00</c:formatCode>
                <c:ptCount val="6"/>
                <c:pt idx="0">
                  <c:v>3.625</c:v>
                </c:pt>
                <c:pt idx="1">
                  <c:v>3.64</c:v>
                </c:pt>
                <c:pt idx="2">
                  <c:v>3.625</c:v>
                </c:pt>
                <c:pt idx="3">
                  <c:v>3.695</c:v>
                </c:pt>
                <c:pt idx="4">
                  <c:v>3.665</c:v>
                </c:pt>
                <c:pt idx="5">
                  <c:v>3.63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5B-436B-9FF6-8C1881811F6D}"/>
            </c:ext>
          </c:extLst>
        </c:ser>
        <c:ser>
          <c:idx val="2"/>
          <c:order val="2"/>
          <c:tx>
            <c:strRef>
              <c:f>Sheet2!$A$17</c:f>
              <c:strCache>
                <c:ptCount val="1"/>
                <c:pt idx="0">
                  <c:v>Teacher Candidate, n=365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Sheet2!$B$14:$G$14</c:f>
              <c:strCache>
                <c:ptCount val="6"/>
                <c:pt idx="0">
                  <c:v>Domain I: Learner Development and Diversity</c:v>
                </c:pt>
                <c:pt idx="1">
                  <c:v>Domain II: Critical Thinking and Reflective Practice</c:v>
                </c:pt>
                <c:pt idx="2">
                  <c:v>Domain III: Professionalism</c:v>
                </c:pt>
                <c:pt idx="3">
                  <c:v>Domain IV: Ethical Practice</c:v>
                </c:pt>
                <c:pt idx="4">
                  <c:v>Domain V:  Communication and learning Environments</c:v>
                </c:pt>
                <c:pt idx="5">
                  <c:v>Domain VI:  Content and Instruction</c:v>
                </c:pt>
              </c:strCache>
            </c:strRef>
          </c:cat>
          <c:val>
            <c:numRef>
              <c:f>Sheet2!$B$17:$G$17</c:f>
              <c:numCache>
                <c:formatCode>0.00</c:formatCode>
                <c:ptCount val="6"/>
                <c:pt idx="0">
                  <c:v>3.67</c:v>
                </c:pt>
                <c:pt idx="1">
                  <c:v>3.72</c:v>
                </c:pt>
                <c:pt idx="2">
                  <c:v>3.755</c:v>
                </c:pt>
                <c:pt idx="3">
                  <c:v>3.82</c:v>
                </c:pt>
                <c:pt idx="4">
                  <c:v>3.765</c:v>
                </c:pt>
                <c:pt idx="5">
                  <c:v>3.765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5B-436B-9FF6-8C1881811F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8125328"/>
        <c:axId val="1858101040"/>
      </c:barChart>
      <c:catAx>
        <c:axId val="1858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101040"/>
        <c:crosses val="autoZero"/>
        <c:auto val="1"/>
        <c:lblAlgn val="ctr"/>
        <c:lblOffset val="100"/>
        <c:noMultiLvlLbl val="0"/>
      </c:catAx>
      <c:valAx>
        <c:axId val="1858101040"/>
        <c:scaling>
          <c:orientation val="minMax"/>
          <c:min val="3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12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TRIPOD Mean Index Score-Care, All Students by Semester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Aggregate!$B$2</c:f>
              <c:strCache>
                <c:ptCount val="1"/>
                <c:pt idx="0">
                  <c:v>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(Aggregate!$A$3:$A$4,Aggregate!$A$5:$A$6)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(Aggregate!$B$3:$B$4,Aggregate!$B$5:$B$6)</c:f>
              <c:numCache>
                <c:formatCode>0%</c:formatCode>
                <c:ptCount val="4"/>
                <c:pt idx="0">
                  <c:v>0.82</c:v>
                </c:pt>
                <c:pt idx="1">
                  <c:v>0.85</c:v>
                </c:pt>
                <c:pt idx="2">
                  <c:v>0.84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2B-483B-A9BC-842D47A3C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822640"/>
        <c:axId val="1856577344"/>
      </c:barChart>
      <c:catAx>
        <c:axId val="192582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577344"/>
        <c:crosses val="autoZero"/>
        <c:auto val="1"/>
        <c:lblAlgn val="ctr"/>
        <c:lblOffset val="100"/>
        <c:noMultiLvlLbl val="0"/>
      </c:catAx>
      <c:valAx>
        <c:axId val="1856577344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822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</a:t>
            </a:r>
            <a:r>
              <a:rPr lang="en-US"/>
              <a:t>Challenge</a:t>
            </a:r>
            <a:r>
              <a:rPr lang="en-US" sz="1400" b="0" i="0" u="none" strike="noStrike" baseline="0">
                <a:effectLst/>
              </a:rPr>
              <a:t>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Aggregate!$C$2</c:f>
              <c:strCache>
                <c:ptCount val="1"/>
                <c:pt idx="0">
                  <c:v>Challenge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Aggregate!$C$3:$C$6</c:f>
              <c:numCache>
                <c:formatCode>0%</c:formatCode>
                <c:ptCount val="4"/>
                <c:pt idx="0">
                  <c:v>0.82</c:v>
                </c:pt>
                <c:pt idx="1">
                  <c:v>0.87</c:v>
                </c:pt>
                <c:pt idx="2">
                  <c:v>0.81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9-4507-9BE9-8D63107C4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239200"/>
        <c:axId val="1927687936"/>
      </c:barChart>
      <c:catAx>
        <c:axId val="19282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687936"/>
        <c:crosses val="autoZero"/>
        <c:auto val="1"/>
        <c:lblAlgn val="ctr"/>
        <c:lblOffset val="100"/>
        <c:noMultiLvlLbl val="0"/>
      </c:catAx>
      <c:valAx>
        <c:axId val="1927687936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239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</a:t>
            </a:r>
            <a:r>
              <a:rPr lang="en-US"/>
              <a:t>Captivate</a:t>
            </a:r>
            <a:r>
              <a:rPr lang="en-US" sz="1400" b="0" i="0" u="none" strike="noStrike" baseline="0">
                <a:effectLst/>
              </a:rPr>
              <a:t>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Aggregate!$D$2</c:f>
              <c:strCache>
                <c:ptCount val="1"/>
                <c:pt idx="0">
                  <c:v>Captivate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Aggregate!$D$3:$D$6</c:f>
              <c:numCache>
                <c:formatCode>0%</c:formatCode>
                <c:ptCount val="4"/>
                <c:pt idx="0">
                  <c:v>0.81</c:v>
                </c:pt>
                <c:pt idx="1">
                  <c:v>0.83</c:v>
                </c:pt>
                <c:pt idx="2">
                  <c:v>0.81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6-4296-92FD-E550C20B2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497600"/>
        <c:axId val="1854962064"/>
      </c:barChart>
      <c:catAx>
        <c:axId val="19274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962064"/>
        <c:crosses val="autoZero"/>
        <c:auto val="1"/>
        <c:lblAlgn val="ctr"/>
        <c:lblOffset val="100"/>
        <c:noMultiLvlLbl val="0"/>
      </c:catAx>
      <c:valAx>
        <c:axId val="1854962064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497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</a:t>
            </a:r>
            <a:r>
              <a:rPr lang="en-US"/>
              <a:t>Confer</a:t>
            </a:r>
            <a:r>
              <a:rPr lang="en-US" sz="1400" b="0" i="0" u="none" strike="noStrike" baseline="0">
                <a:effectLst/>
              </a:rPr>
              <a:t>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Aggregate!$E$2</c:f>
              <c:strCache>
                <c:ptCount val="1"/>
                <c:pt idx="0">
                  <c:v>Confer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Aggregate!$E$3:$E$6</c:f>
              <c:numCache>
                <c:formatCode>0%</c:formatCode>
                <c:ptCount val="4"/>
                <c:pt idx="0">
                  <c:v>0.66</c:v>
                </c:pt>
                <c:pt idx="1">
                  <c:v>0.69</c:v>
                </c:pt>
                <c:pt idx="2">
                  <c:v>0.71</c:v>
                </c:pt>
                <c:pt idx="3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7B-4386-9C3A-7659D6368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5342192"/>
        <c:axId val="1883065360"/>
      </c:barChart>
      <c:catAx>
        <c:axId val="185534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065360"/>
        <c:crosses val="autoZero"/>
        <c:auto val="1"/>
        <c:lblAlgn val="ctr"/>
        <c:lblOffset val="100"/>
        <c:noMultiLvlLbl val="0"/>
      </c:catAx>
      <c:valAx>
        <c:axId val="1883065360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342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</a:t>
            </a:r>
            <a:r>
              <a:rPr lang="en-US"/>
              <a:t>Consolidate</a:t>
            </a:r>
            <a:r>
              <a:rPr lang="en-US" sz="1400" b="0" i="0" u="none" strike="noStrike" baseline="0">
                <a:effectLst/>
              </a:rPr>
              <a:t>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Aggregate!$F$2</c:f>
              <c:strCache>
                <c:ptCount val="1"/>
                <c:pt idx="0">
                  <c:v>Consolidate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Aggregate!$F$3:$F$6</c:f>
              <c:numCache>
                <c:formatCode>0%</c:formatCode>
                <c:ptCount val="4"/>
                <c:pt idx="0">
                  <c:v>0.8</c:v>
                </c:pt>
                <c:pt idx="1">
                  <c:v>0.84</c:v>
                </c:pt>
                <c:pt idx="2">
                  <c:v>0.83</c:v>
                </c:pt>
                <c:pt idx="3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3F-4E53-8702-AC9C30796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2393792"/>
        <c:axId val="1882377616"/>
      </c:barChart>
      <c:catAx>
        <c:axId val="18823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377616"/>
        <c:crosses val="autoZero"/>
        <c:auto val="1"/>
        <c:lblAlgn val="ctr"/>
        <c:lblOffset val="100"/>
        <c:noMultiLvlLbl val="0"/>
      </c:catAx>
      <c:valAx>
        <c:axId val="1882377616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393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Score-Classroom Management,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Aggregate!$G$2</c:f>
              <c:strCache>
                <c:ptCount val="1"/>
                <c:pt idx="0">
                  <c:v>Classroom 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Aggregate!$G$3:$G$6</c:f>
              <c:numCache>
                <c:formatCode>0%</c:formatCode>
                <c:ptCount val="4"/>
                <c:pt idx="0">
                  <c:v>0.7</c:v>
                </c:pt>
                <c:pt idx="1">
                  <c:v>0.71</c:v>
                </c:pt>
                <c:pt idx="2">
                  <c:v>0.68</c:v>
                </c:pt>
                <c:pt idx="3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E-4587-A7B6-B930D77A3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6244240"/>
        <c:axId val="1886245648"/>
      </c:barChart>
      <c:catAx>
        <c:axId val="18862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45648"/>
        <c:crosses val="autoZero"/>
        <c:auto val="1"/>
        <c:lblAlgn val="ctr"/>
        <c:lblOffset val="100"/>
        <c:noMultiLvlLbl val="0"/>
      </c:catAx>
      <c:valAx>
        <c:axId val="1886245648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44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</a:t>
            </a:r>
            <a:r>
              <a:rPr lang="en-US"/>
              <a:t>Clarify</a:t>
            </a:r>
            <a:r>
              <a:rPr lang="en-US" sz="1400" b="0" i="0" u="none" strike="noStrike" baseline="0">
                <a:effectLst/>
              </a:rPr>
              <a:t>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Aggregate!$H$2</c:f>
              <c:strCache>
                <c:ptCount val="1"/>
                <c:pt idx="0">
                  <c:v>Clarify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Aggregate!$H$3:$H$6</c:f>
              <c:numCache>
                <c:formatCode>0%</c:formatCode>
                <c:ptCount val="4"/>
                <c:pt idx="0">
                  <c:v>0.85</c:v>
                </c:pt>
                <c:pt idx="1">
                  <c:v>0.88</c:v>
                </c:pt>
                <c:pt idx="2">
                  <c:v>0.85</c:v>
                </c:pt>
                <c:pt idx="3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60-498C-A73E-4EAAA2C96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220944"/>
        <c:axId val="1927599728"/>
      </c:barChart>
      <c:catAx>
        <c:axId val="18892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599728"/>
        <c:crosses val="autoZero"/>
        <c:auto val="1"/>
        <c:lblAlgn val="ctr"/>
        <c:lblOffset val="100"/>
        <c:noMultiLvlLbl val="0"/>
      </c:catAx>
      <c:valAx>
        <c:axId val="192759972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20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TRIPOD Mean Index Score-</a:t>
            </a:r>
            <a:r>
              <a:rPr lang="en-US"/>
              <a:t>Composite</a:t>
            </a:r>
            <a:r>
              <a:rPr lang="en-US" sz="1400" b="0" i="0" u="none" strike="noStrike" baseline="0">
                <a:effectLst/>
              </a:rPr>
              <a:t>, All Students by Semester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Aggregate!$I$2</c:f>
              <c:strCache>
                <c:ptCount val="1"/>
                <c:pt idx="0">
                  <c:v>Composite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Aggregate!$A$3:$A$6</c:f>
              <c:strCache>
                <c:ptCount val="4"/>
                <c:pt idx="0">
                  <c:v>Fall 2015, n=51</c:v>
                </c:pt>
                <c:pt idx="1">
                  <c:v>Spring 2016, n=114</c:v>
                </c:pt>
                <c:pt idx="2">
                  <c:v>Fall 2016, n=126</c:v>
                </c:pt>
                <c:pt idx="3">
                  <c:v>Spring 2017, n=175</c:v>
                </c:pt>
              </c:strCache>
            </c:strRef>
          </c:cat>
          <c:val>
            <c:numRef>
              <c:f>Aggregate!$I$3:$I$6</c:f>
              <c:numCache>
                <c:formatCode>0%</c:formatCode>
                <c:ptCount val="4"/>
                <c:pt idx="0">
                  <c:v>0.78</c:v>
                </c:pt>
                <c:pt idx="1">
                  <c:v>0.81</c:v>
                </c:pt>
                <c:pt idx="2">
                  <c:v>0.79</c:v>
                </c:pt>
                <c:pt idx="3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EF-455B-94B4-0835F226C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6278096"/>
        <c:axId val="1886175440"/>
      </c:barChart>
      <c:catAx>
        <c:axId val="188627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75440"/>
        <c:crosses val="autoZero"/>
        <c:auto val="1"/>
        <c:lblAlgn val="ctr"/>
        <c:lblOffset val="100"/>
        <c:noMultiLvlLbl val="0"/>
      </c:catAx>
      <c:valAx>
        <c:axId val="1886175440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78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67089-2995-424C-986A-EE887BA41E0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6A7624C-6EF8-4E18-89AC-979B47A8215B}">
      <dgm:prSet phldrT="[Text]"/>
      <dgm:spPr/>
      <dgm:t>
        <a:bodyPr/>
        <a:lstStyle/>
        <a:p>
          <a:r>
            <a:rPr lang="en-US" dirty="0" smtClean="0">
              <a:latin typeface="Arial"/>
              <a:ea typeface="Arial"/>
              <a:cs typeface="Arial"/>
              <a:sym typeface="Arial"/>
            </a:rPr>
            <a:t>Improved student performance depends on strengthening three legs of our teaching practice</a:t>
          </a:r>
          <a:endParaRPr lang="en-US" dirty="0"/>
        </a:p>
      </dgm:t>
    </dgm:pt>
    <dgm:pt modelId="{4281E4E8-72D3-4436-B88C-5E2B5AA01008}" type="parTrans" cxnId="{4CE69D47-164E-40E8-AC0B-60212756F55E}">
      <dgm:prSet/>
      <dgm:spPr/>
      <dgm:t>
        <a:bodyPr/>
        <a:lstStyle/>
        <a:p>
          <a:endParaRPr lang="en-US"/>
        </a:p>
      </dgm:t>
    </dgm:pt>
    <dgm:pt modelId="{3B124231-0728-4C28-9D1A-56DD22BF079D}" type="sibTrans" cxnId="{4CE69D47-164E-40E8-AC0B-60212756F55E}">
      <dgm:prSet/>
      <dgm:spPr/>
      <dgm:t>
        <a:bodyPr/>
        <a:lstStyle/>
        <a:p>
          <a:endParaRPr lang="en-US"/>
        </a:p>
      </dgm:t>
    </dgm:pt>
    <dgm:pt modelId="{47DBD5FC-932F-43E7-A867-CE3CAC681EC6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6775D8AD-D82F-425B-82B6-0D78DE7BFFB1}" type="parTrans" cxnId="{28C6B204-3997-4192-A00E-0CF1D0A8DC5D}">
      <dgm:prSet/>
      <dgm:spPr/>
      <dgm:t>
        <a:bodyPr/>
        <a:lstStyle/>
        <a:p>
          <a:endParaRPr lang="en-US"/>
        </a:p>
      </dgm:t>
    </dgm:pt>
    <dgm:pt modelId="{9D3C6B89-FFDD-4A44-8E3E-293833875A2A}" type="sibTrans" cxnId="{28C6B204-3997-4192-A00E-0CF1D0A8DC5D}">
      <dgm:prSet/>
      <dgm:spPr/>
      <dgm:t>
        <a:bodyPr/>
        <a:lstStyle/>
        <a:p>
          <a:endParaRPr lang="en-US"/>
        </a:p>
      </dgm:t>
    </dgm:pt>
    <dgm:pt modelId="{39FDF418-3168-4129-9022-B3F1BFF4539A}">
      <dgm:prSet phldrT="[Text]"/>
      <dgm:spPr/>
      <dgm:t>
        <a:bodyPr/>
        <a:lstStyle/>
        <a:p>
          <a:r>
            <a:rPr lang="en-US" dirty="0" smtClean="0"/>
            <a:t>Pedagogy</a:t>
          </a:r>
          <a:endParaRPr lang="en-US" dirty="0"/>
        </a:p>
      </dgm:t>
    </dgm:pt>
    <dgm:pt modelId="{4E811CB2-A4C5-4416-9164-D775370AAA55}" type="parTrans" cxnId="{95BD7115-2405-4713-AE1E-E2B6E84036D8}">
      <dgm:prSet/>
      <dgm:spPr/>
      <dgm:t>
        <a:bodyPr/>
        <a:lstStyle/>
        <a:p>
          <a:endParaRPr lang="en-US"/>
        </a:p>
      </dgm:t>
    </dgm:pt>
    <dgm:pt modelId="{3313AD70-601F-4D7B-996E-5A72387C448E}" type="sibTrans" cxnId="{95BD7115-2405-4713-AE1E-E2B6E84036D8}">
      <dgm:prSet/>
      <dgm:spPr/>
      <dgm:t>
        <a:bodyPr/>
        <a:lstStyle/>
        <a:p>
          <a:endParaRPr lang="en-US"/>
        </a:p>
      </dgm:t>
    </dgm:pt>
    <dgm:pt modelId="{B620E028-377B-471E-B781-2D02C54AAA87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169C0DF3-B0F1-4183-811D-9B076D737002}" type="parTrans" cxnId="{B29B0E0E-1DF3-4186-8D13-5E3D49892D73}">
      <dgm:prSet/>
      <dgm:spPr/>
      <dgm:t>
        <a:bodyPr/>
        <a:lstStyle/>
        <a:p>
          <a:endParaRPr lang="en-US"/>
        </a:p>
      </dgm:t>
    </dgm:pt>
    <dgm:pt modelId="{2E50913E-72B3-47D7-89C9-62AF3A812E10}" type="sibTrans" cxnId="{B29B0E0E-1DF3-4186-8D13-5E3D49892D73}">
      <dgm:prSet/>
      <dgm:spPr/>
      <dgm:t>
        <a:bodyPr/>
        <a:lstStyle/>
        <a:p>
          <a:endParaRPr lang="en-US"/>
        </a:p>
      </dgm:t>
    </dgm:pt>
    <dgm:pt modelId="{794CD6FE-3FD8-4DF5-B5F2-A2F9E5FC4927}">
      <dgm:prSet/>
      <dgm:spPr/>
      <dgm:t>
        <a:bodyPr/>
        <a:lstStyle/>
        <a:p>
          <a:r>
            <a:rPr lang="en-US" i="1" smtClean="0">
              <a:latin typeface="Arial"/>
              <a:ea typeface="Arial"/>
              <a:cs typeface="Arial"/>
              <a:sym typeface="Arial"/>
            </a:rPr>
            <a:t>What</a:t>
          </a:r>
          <a:r>
            <a:rPr lang="en-US" smtClean="0">
              <a:latin typeface="Arial"/>
              <a:ea typeface="Arial"/>
              <a:cs typeface="Arial"/>
              <a:sym typeface="Arial"/>
            </a:rPr>
            <a:t> should we teach? Does each teacher have deep knowledge of the curriculum?</a:t>
          </a:r>
          <a:endParaRPr lang="en-US" dirty="0">
            <a:latin typeface="Arial"/>
            <a:ea typeface="Arial"/>
            <a:cs typeface="Arial"/>
            <a:sym typeface="Arial"/>
          </a:endParaRPr>
        </a:p>
      </dgm:t>
    </dgm:pt>
    <dgm:pt modelId="{CDA27448-11DF-4F6B-B338-9F222FD8F060}" type="parTrans" cxnId="{B04E66C5-F592-4E1A-99F6-03607DB5F221}">
      <dgm:prSet/>
      <dgm:spPr/>
      <dgm:t>
        <a:bodyPr/>
        <a:lstStyle/>
        <a:p>
          <a:endParaRPr lang="en-US"/>
        </a:p>
      </dgm:t>
    </dgm:pt>
    <dgm:pt modelId="{0AE605C5-D2A5-4255-A40B-7E5242A5F142}" type="sibTrans" cxnId="{B04E66C5-F592-4E1A-99F6-03607DB5F221}">
      <dgm:prSet/>
      <dgm:spPr/>
      <dgm:t>
        <a:bodyPr/>
        <a:lstStyle/>
        <a:p>
          <a:endParaRPr lang="en-US"/>
        </a:p>
      </dgm:t>
    </dgm:pt>
    <dgm:pt modelId="{BA747709-6E17-42C5-8927-76E1201C8F89}">
      <dgm:prSet/>
      <dgm:spPr/>
      <dgm:t>
        <a:bodyPr/>
        <a:lstStyle/>
        <a:p>
          <a:r>
            <a:rPr lang="en-US" dirty="0" smtClean="0"/>
            <a:t>How should we teach? Does each teacher use effective instructional techniques?</a:t>
          </a:r>
          <a:endParaRPr lang="en-US" dirty="0"/>
        </a:p>
      </dgm:t>
    </dgm:pt>
    <dgm:pt modelId="{1159F0C6-254B-4566-BC59-A0E778883DFF}" type="parTrans" cxnId="{D5F20A26-3E7E-4A89-9E20-F49F06DE58E0}">
      <dgm:prSet/>
      <dgm:spPr/>
      <dgm:t>
        <a:bodyPr/>
        <a:lstStyle/>
        <a:p>
          <a:endParaRPr lang="en-US"/>
        </a:p>
      </dgm:t>
    </dgm:pt>
    <dgm:pt modelId="{1A4F926C-3B21-45ED-A91C-BE0605A0B823}" type="sibTrans" cxnId="{D5F20A26-3E7E-4A89-9E20-F49F06DE58E0}">
      <dgm:prSet/>
      <dgm:spPr/>
      <dgm:t>
        <a:bodyPr/>
        <a:lstStyle/>
        <a:p>
          <a:endParaRPr lang="en-US"/>
        </a:p>
      </dgm:t>
    </dgm:pt>
    <dgm:pt modelId="{55F29C53-DFFC-4620-A449-9FBCCFDE5863}">
      <dgm:prSet/>
      <dgm:spPr/>
      <dgm:t>
        <a:bodyPr/>
        <a:lstStyle/>
        <a:p>
          <a:r>
            <a:rPr lang="en-US" smtClean="0"/>
            <a:t>Are we a community? Do students and teachers care about, inspire, and motivate each other? </a:t>
          </a:r>
          <a:endParaRPr lang="en-US"/>
        </a:p>
      </dgm:t>
    </dgm:pt>
    <dgm:pt modelId="{6819054A-B5D9-4D7D-BE52-1E7EC3155654}" type="parTrans" cxnId="{C121369C-2E7B-4536-A7EC-CCE48321E052}">
      <dgm:prSet/>
      <dgm:spPr/>
      <dgm:t>
        <a:bodyPr/>
        <a:lstStyle/>
        <a:p>
          <a:endParaRPr lang="en-US"/>
        </a:p>
      </dgm:t>
    </dgm:pt>
    <dgm:pt modelId="{2B608361-AC26-482F-A5CA-54385DDDE751}" type="sibTrans" cxnId="{C121369C-2E7B-4536-A7EC-CCE48321E052}">
      <dgm:prSet/>
      <dgm:spPr/>
      <dgm:t>
        <a:bodyPr/>
        <a:lstStyle/>
        <a:p>
          <a:endParaRPr lang="en-US"/>
        </a:p>
      </dgm:t>
    </dgm:pt>
    <dgm:pt modelId="{EFE331E8-CEB7-4593-A57C-7EB02C752838}" type="pres">
      <dgm:prSet presAssocID="{CBC67089-2995-424C-986A-EE887BA41E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7D4A45-4826-4644-9222-A2CB8A62C912}" type="pres">
      <dgm:prSet presAssocID="{B6A7624C-6EF8-4E18-89AC-979B47A8215B}" presName="hierRoot1" presStyleCnt="0">
        <dgm:presLayoutVars>
          <dgm:hierBranch val="init"/>
        </dgm:presLayoutVars>
      </dgm:prSet>
      <dgm:spPr/>
    </dgm:pt>
    <dgm:pt modelId="{0E476ABA-120A-4EDD-AD4A-FCB333D14DA0}" type="pres">
      <dgm:prSet presAssocID="{B6A7624C-6EF8-4E18-89AC-979B47A8215B}" presName="rootComposite1" presStyleCnt="0"/>
      <dgm:spPr/>
    </dgm:pt>
    <dgm:pt modelId="{2E8AEDCD-2B07-4649-93D8-FCD392B4C08C}" type="pres">
      <dgm:prSet presAssocID="{B6A7624C-6EF8-4E18-89AC-979B47A821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A1C6F-799A-40A1-BFFF-F7F4E91674E7}" type="pres">
      <dgm:prSet presAssocID="{B6A7624C-6EF8-4E18-89AC-979B47A8215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740DB6-1CE6-45B1-9C97-3A3685AFC2E4}" type="pres">
      <dgm:prSet presAssocID="{B6A7624C-6EF8-4E18-89AC-979B47A8215B}" presName="hierChild2" presStyleCnt="0"/>
      <dgm:spPr/>
    </dgm:pt>
    <dgm:pt modelId="{32FB3EEA-96D4-4335-B877-20315BC62C93}" type="pres">
      <dgm:prSet presAssocID="{6775D8AD-D82F-425B-82B6-0D78DE7BFFB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7B9164F-9BA6-4B32-B7B5-8E8BEA9949BE}" type="pres">
      <dgm:prSet presAssocID="{47DBD5FC-932F-43E7-A867-CE3CAC681EC6}" presName="hierRoot2" presStyleCnt="0">
        <dgm:presLayoutVars>
          <dgm:hierBranch val="init"/>
        </dgm:presLayoutVars>
      </dgm:prSet>
      <dgm:spPr/>
    </dgm:pt>
    <dgm:pt modelId="{1C2F40B0-E79A-4D4D-A32C-F467C67147FC}" type="pres">
      <dgm:prSet presAssocID="{47DBD5FC-932F-43E7-A867-CE3CAC681EC6}" presName="rootComposite" presStyleCnt="0"/>
      <dgm:spPr/>
    </dgm:pt>
    <dgm:pt modelId="{93A63186-DB0D-46BB-BA08-11689A6819F4}" type="pres">
      <dgm:prSet presAssocID="{47DBD5FC-932F-43E7-A867-CE3CAC681EC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6490A-0983-4A63-8D9E-C1A31EB1DEE7}" type="pres">
      <dgm:prSet presAssocID="{47DBD5FC-932F-43E7-A867-CE3CAC681EC6}" presName="rootConnector" presStyleLbl="node2" presStyleIdx="0" presStyleCnt="3"/>
      <dgm:spPr/>
      <dgm:t>
        <a:bodyPr/>
        <a:lstStyle/>
        <a:p>
          <a:endParaRPr lang="en-US"/>
        </a:p>
      </dgm:t>
    </dgm:pt>
    <dgm:pt modelId="{0D653D69-6DE2-46AB-9944-CE67D4458622}" type="pres">
      <dgm:prSet presAssocID="{47DBD5FC-932F-43E7-A867-CE3CAC681EC6}" presName="hierChild4" presStyleCnt="0"/>
      <dgm:spPr/>
    </dgm:pt>
    <dgm:pt modelId="{8EA4AD2A-6049-46A5-9239-2DFD6495B815}" type="pres">
      <dgm:prSet presAssocID="{CDA27448-11DF-4F6B-B338-9F222FD8F06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66D5739-7BA3-4A9C-BBED-69EAD24608BD}" type="pres">
      <dgm:prSet presAssocID="{794CD6FE-3FD8-4DF5-B5F2-A2F9E5FC4927}" presName="hierRoot2" presStyleCnt="0">
        <dgm:presLayoutVars>
          <dgm:hierBranch val="init"/>
        </dgm:presLayoutVars>
      </dgm:prSet>
      <dgm:spPr/>
    </dgm:pt>
    <dgm:pt modelId="{DC0D71A2-F6AD-42BE-AB05-3FF17E29A39E}" type="pres">
      <dgm:prSet presAssocID="{794CD6FE-3FD8-4DF5-B5F2-A2F9E5FC4927}" presName="rootComposite" presStyleCnt="0"/>
      <dgm:spPr/>
    </dgm:pt>
    <dgm:pt modelId="{5ADB0AB5-CB8D-4829-959A-8A2505405EF6}" type="pres">
      <dgm:prSet presAssocID="{794CD6FE-3FD8-4DF5-B5F2-A2F9E5FC492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B530E-A31D-4E91-9859-388C2DAB9D04}" type="pres">
      <dgm:prSet presAssocID="{794CD6FE-3FD8-4DF5-B5F2-A2F9E5FC4927}" presName="rootConnector" presStyleLbl="node3" presStyleIdx="0" presStyleCnt="3"/>
      <dgm:spPr/>
      <dgm:t>
        <a:bodyPr/>
        <a:lstStyle/>
        <a:p>
          <a:endParaRPr lang="en-US"/>
        </a:p>
      </dgm:t>
    </dgm:pt>
    <dgm:pt modelId="{B4FD11C4-F0B0-4A01-A70F-EFC8DBD37E9F}" type="pres">
      <dgm:prSet presAssocID="{794CD6FE-3FD8-4DF5-B5F2-A2F9E5FC4927}" presName="hierChild4" presStyleCnt="0"/>
      <dgm:spPr/>
    </dgm:pt>
    <dgm:pt modelId="{333863E9-E051-45E5-8449-181DB944CEB9}" type="pres">
      <dgm:prSet presAssocID="{794CD6FE-3FD8-4DF5-B5F2-A2F9E5FC4927}" presName="hierChild5" presStyleCnt="0"/>
      <dgm:spPr/>
    </dgm:pt>
    <dgm:pt modelId="{24CCF2A0-6DB7-48BB-BA57-2FA097AF2BDD}" type="pres">
      <dgm:prSet presAssocID="{47DBD5FC-932F-43E7-A867-CE3CAC681EC6}" presName="hierChild5" presStyleCnt="0"/>
      <dgm:spPr/>
    </dgm:pt>
    <dgm:pt modelId="{D20CCA54-F5A2-486D-AE47-EC777F6A4085}" type="pres">
      <dgm:prSet presAssocID="{4E811CB2-A4C5-4416-9164-D775370AAA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271988D-7833-40E3-98A4-6F343F456400}" type="pres">
      <dgm:prSet presAssocID="{39FDF418-3168-4129-9022-B3F1BFF4539A}" presName="hierRoot2" presStyleCnt="0">
        <dgm:presLayoutVars>
          <dgm:hierBranch val="init"/>
        </dgm:presLayoutVars>
      </dgm:prSet>
      <dgm:spPr/>
    </dgm:pt>
    <dgm:pt modelId="{999ACEF4-24B5-4076-8D7C-D06DE27B34D4}" type="pres">
      <dgm:prSet presAssocID="{39FDF418-3168-4129-9022-B3F1BFF4539A}" presName="rootComposite" presStyleCnt="0"/>
      <dgm:spPr/>
    </dgm:pt>
    <dgm:pt modelId="{93C16146-A200-45F4-AFA6-DE2A5BDC5F9A}" type="pres">
      <dgm:prSet presAssocID="{39FDF418-3168-4129-9022-B3F1BFF4539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EBCC31-241E-4D59-BB7B-23356427A238}" type="pres">
      <dgm:prSet presAssocID="{39FDF418-3168-4129-9022-B3F1BFF4539A}" presName="rootConnector" presStyleLbl="node2" presStyleIdx="1" presStyleCnt="3"/>
      <dgm:spPr/>
      <dgm:t>
        <a:bodyPr/>
        <a:lstStyle/>
        <a:p>
          <a:endParaRPr lang="en-US"/>
        </a:p>
      </dgm:t>
    </dgm:pt>
    <dgm:pt modelId="{0AF5DF01-D3C4-4419-BE84-C605F2BBC79C}" type="pres">
      <dgm:prSet presAssocID="{39FDF418-3168-4129-9022-B3F1BFF4539A}" presName="hierChild4" presStyleCnt="0"/>
      <dgm:spPr/>
    </dgm:pt>
    <dgm:pt modelId="{6A7557FC-1915-4E45-9F98-50900CDF7152}" type="pres">
      <dgm:prSet presAssocID="{1159F0C6-254B-4566-BC59-A0E778883DFF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DE8EB9F-E9AE-49A3-9611-0DB9ED769FE6}" type="pres">
      <dgm:prSet presAssocID="{BA747709-6E17-42C5-8927-76E1201C8F89}" presName="hierRoot2" presStyleCnt="0">
        <dgm:presLayoutVars>
          <dgm:hierBranch val="init"/>
        </dgm:presLayoutVars>
      </dgm:prSet>
      <dgm:spPr/>
    </dgm:pt>
    <dgm:pt modelId="{AFBB391B-7E52-49F9-B246-ED72A06AB66C}" type="pres">
      <dgm:prSet presAssocID="{BA747709-6E17-42C5-8927-76E1201C8F89}" presName="rootComposite" presStyleCnt="0"/>
      <dgm:spPr/>
    </dgm:pt>
    <dgm:pt modelId="{CCF670E4-A880-4820-8453-B36768C4B773}" type="pres">
      <dgm:prSet presAssocID="{BA747709-6E17-42C5-8927-76E1201C8F8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947E7-CDA0-4AAB-85A4-B856A37A6984}" type="pres">
      <dgm:prSet presAssocID="{BA747709-6E17-42C5-8927-76E1201C8F89}" presName="rootConnector" presStyleLbl="node3" presStyleIdx="1" presStyleCnt="3"/>
      <dgm:spPr/>
      <dgm:t>
        <a:bodyPr/>
        <a:lstStyle/>
        <a:p>
          <a:endParaRPr lang="en-US"/>
        </a:p>
      </dgm:t>
    </dgm:pt>
    <dgm:pt modelId="{95D092D0-38B8-4622-BA59-D7B5CC234B09}" type="pres">
      <dgm:prSet presAssocID="{BA747709-6E17-42C5-8927-76E1201C8F89}" presName="hierChild4" presStyleCnt="0"/>
      <dgm:spPr/>
    </dgm:pt>
    <dgm:pt modelId="{D7ED5B52-F5D5-46BC-B3BC-914A1E8A2A3F}" type="pres">
      <dgm:prSet presAssocID="{BA747709-6E17-42C5-8927-76E1201C8F89}" presName="hierChild5" presStyleCnt="0"/>
      <dgm:spPr/>
    </dgm:pt>
    <dgm:pt modelId="{8C5A874F-5022-41BA-A8F3-CBF8C1CBFDDD}" type="pres">
      <dgm:prSet presAssocID="{39FDF418-3168-4129-9022-B3F1BFF4539A}" presName="hierChild5" presStyleCnt="0"/>
      <dgm:spPr/>
    </dgm:pt>
    <dgm:pt modelId="{356B6B4A-1019-436B-9C10-6EF18051AB32}" type="pres">
      <dgm:prSet presAssocID="{169C0DF3-B0F1-4183-811D-9B076D73700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BF6B3D0-13E6-417C-BDFA-738FBD4B8BA7}" type="pres">
      <dgm:prSet presAssocID="{B620E028-377B-471E-B781-2D02C54AAA87}" presName="hierRoot2" presStyleCnt="0">
        <dgm:presLayoutVars>
          <dgm:hierBranch val="init"/>
        </dgm:presLayoutVars>
      </dgm:prSet>
      <dgm:spPr/>
    </dgm:pt>
    <dgm:pt modelId="{1AD75CCB-AC0D-4B23-BEC8-5EA0AAE01B68}" type="pres">
      <dgm:prSet presAssocID="{B620E028-377B-471E-B781-2D02C54AAA87}" presName="rootComposite" presStyleCnt="0"/>
      <dgm:spPr/>
    </dgm:pt>
    <dgm:pt modelId="{03AFD83E-CE7C-466E-A645-D05B926E9867}" type="pres">
      <dgm:prSet presAssocID="{B620E028-377B-471E-B781-2D02C54AAA87}" presName="rootText" presStyleLbl="node2" presStyleIdx="2" presStyleCnt="3" custLinFactNeighborY="3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5D7EAE-BB0E-43AB-80C8-693C0CA20B63}" type="pres">
      <dgm:prSet presAssocID="{B620E028-377B-471E-B781-2D02C54AAA87}" presName="rootConnector" presStyleLbl="node2" presStyleIdx="2" presStyleCnt="3"/>
      <dgm:spPr/>
      <dgm:t>
        <a:bodyPr/>
        <a:lstStyle/>
        <a:p>
          <a:endParaRPr lang="en-US"/>
        </a:p>
      </dgm:t>
    </dgm:pt>
    <dgm:pt modelId="{3387F071-D6AB-44E1-B4EC-BE338204BA2D}" type="pres">
      <dgm:prSet presAssocID="{B620E028-377B-471E-B781-2D02C54AAA87}" presName="hierChild4" presStyleCnt="0"/>
      <dgm:spPr/>
    </dgm:pt>
    <dgm:pt modelId="{016DA2F7-C300-4A63-A396-A3AF8495983A}" type="pres">
      <dgm:prSet presAssocID="{6819054A-B5D9-4D7D-BE52-1E7EC3155654}" presName="Name37" presStyleLbl="parChTrans1D3" presStyleIdx="2" presStyleCnt="3"/>
      <dgm:spPr/>
      <dgm:t>
        <a:bodyPr/>
        <a:lstStyle/>
        <a:p>
          <a:endParaRPr lang="en-US"/>
        </a:p>
      </dgm:t>
    </dgm:pt>
    <dgm:pt modelId="{A0D862BC-91A6-4FA7-90F5-60752DFE90D6}" type="pres">
      <dgm:prSet presAssocID="{55F29C53-DFFC-4620-A449-9FBCCFDE5863}" presName="hierRoot2" presStyleCnt="0">
        <dgm:presLayoutVars>
          <dgm:hierBranch val="init"/>
        </dgm:presLayoutVars>
      </dgm:prSet>
      <dgm:spPr/>
    </dgm:pt>
    <dgm:pt modelId="{807D2721-BC09-4331-BE55-B53EEA730379}" type="pres">
      <dgm:prSet presAssocID="{55F29C53-DFFC-4620-A449-9FBCCFDE5863}" presName="rootComposite" presStyleCnt="0"/>
      <dgm:spPr/>
    </dgm:pt>
    <dgm:pt modelId="{A8BCCB9D-E0D2-4A4B-9399-7C15BB3074C1}" type="pres">
      <dgm:prSet presAssocID="{55F29C53-DFFC-4620-A449-9FBCCFDE586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48A91-996D-43FF-BBBE-52D64A7CFC1C}" type="pres">
      <dgm:prSet presAssocID="{55F29C53-DFFC-4620-A449-9FBCCFDE5863}" presName="rootConnector" presStyleLbl="node3" presStyleIdx="2" presStyleCnt="3"/>
      <dgm:spPr/>
      <dgm:t>
        <a:bodyPr/>
        <a:lstStyle/>
        <a:p>
          <a:endParaRPr lang="en-US"/>
        </a:p>
      </dgm:t>
    </dgm:pt>
    <dgm:pt modelId="{57176D3B-F0CC-4119-892D-A92E870FDCA1}" type="pres">
      <dgm:prSet presAssocID="{55F29C53-DFFC-4620-A449-9FBCCFDE5863}" presName="hierChild4" presStyleCnt="0"/>
      <dgm:spPr/>
    </dgm:pt>
    <dgm:pt modelId="{C7161C54-5EF6-47FB-AD0F-CA04CC0D6D87}" type="pres">
      <dgm:prSet presAssocID="{55F29C53-DFFC-4620-A449-9FBCCFDE5863}" presName="hierChild5" presStyleCnt="0"/>
      <dgm:spPr/>
    </dgm:pt>
    <dgm:pt modelId="{04E309A0-8095-4564-A6F2-971D482221C3}" type="pres">
      <dgm:prSet presAssocID="{B620E028-377B-471E-B781-2D02C54AAA87}" presName="hierChild5" presStyleCnt="0"/>
      <dgm:spPr/>
    </dgm:pt>
    <dgm:pt modelId="{B37C4E3A-FECD-4C8E-9FB0-5A1C2F5F36DA}" type="pres">
      <dgm:prSet presAssocID="{B6A7624C-6EF8-4E18-89AC-979B47A8215B}" presName="hierChild3" presStyleCnt="0"/>
      <dgm:spPr/>
    </dgm:pt>
  </dgm:ptLst>
  <dgm:cxnLst>
    <dgm:cxn modelId="{D665DAFD-BC20-9A40-A701-BA4CEF2C7494}" type="presOf" srcId="{794CD6FE-3FD8-4DF5-B5F2-A2F9E5FC4927}" destId="{5ADB0AB5-CB8D-4829-959A-8A2505405EF6}" srcOrd="0" destOrd="0" presId="urn:microsoft.com/office/officeart/2005/8/layout/orgChart1"/>
    <dgm:cxn modelId="{4D3336FF-2363-6049-8A7A-661959016615}" type="presOf" srcId="{B620E028-377B-471E-B781-2D02C54AAA87}" destId="{AD5D7EAE-BB0E-43AB-80C8-693C0CA20B63}" srcOrd="1" destOrd="0" presId="urn:microsoft.com/office/officeart/2005/8/layout/orgChart1"/>
    <dgm:cxn modelId="{0035CC82-F739-FC44-AE15-EF989A6BC6BC}" type="presOf" srcId="{39FDF418-3168-4129-9022-B3F1BFF4539A}" destId="{93C16146-A200-45F4-AFA6-DE2A5BDC5F9A}" srcOrd="0" destOrd="0" presId="urn:microsoft.com/office/officeart/2005/8/layout/orgChart1"/>
    <dgm:cxn modelId="{C121369C-2E7B-4536-A7EC-CCE48321E052}" srcId="{B620E028-377B-471E-B781-2D02C54AAA87}" destId="{55F29C53-DFFC-4620-A449-9FBCCFDE5863}" srcOrd="0" destOrd="0" parTransId="{6819054A-B5D9-4D7D-BE52-1E7EC3155654}" sibTransId="{2B608361-AC26-482F-A5CA-54385DDDE751}"/>
    <dgm:cxn modelId="{476F2092-7A9E-FF43-A26F-31593B212633}" type="presOf" srcId="{B620E028-377B-471E-B781-2D02C54AAA87}" destId="{03AFD83E-CE7C-466E-A645-D05B926E9867}" srcOrd="0" destOrd="0" presId="urn:microsoft.com/office/officeart/2005/8/layout/orgChart1"/>
    <dgm:cxn modelId="{B29B0E0E-1DF3-4186-8D13-5E3D49892D73}" srcId="{B6A7624C-6EF8-4E18-89AC-979B47A8215B}" destId="{B620E028-377B-471E-B781-2D02C54AAA87}" srcOrd="2" destOrd="0" parTransId="{169C0DF3-B0F1-4183-811D-9B076D737002}" sibTransId="{2E50913E-72B3-47D7-89C9-62AF3A812E10}"/>
    <dgm:cxn modelId="{B04E66C5-F592-4E1A-99F6-03607DB5F221}" srcId="{47DBD5FC-932F-43E7-A867-CE3CAC681EC6}" destId="{794CD6FE-3FD8-4DF5-B5F2-A2F9E5FC4927}" srcOrd="0" destOrd="0" parTransId="{CDA27448-11DF-4F6B-B338-9F222FD8F060}" sibTransId="{0AE605C5-D2A5-4255-A40B-7E5242A5F142}"/>
    <dgm:cxn modelId="{C27F96CB-1E29-CB42-A5A8-0CDFB5801DD4}" type="presOf" srcId="{169C0DF3-B0F1-4183-811D-9B076D737002}" destId="{356B6B4A-1019-436B-9C10-6EF18051AB32}" srcOrd="0" destOrd="0" presId="urn:microsoft.com/office/officeart/2005/8/layout/orgChart1"/>
    <dgm:cxn modelId="{9CAB0862-1482-354B-B3ED-CB1EA7D689E2}" type="presOf" srcId="{47DBD5FC-932F-43E7-A867-CE3CAC681EC6}" destId="{93A63186-DB0D-46BB-BA08-11689A6819F4}" srcOrd="0" destOrd="0" presId="urn:microsoft.com/office/officeart/2005/8/layout/orgChart1"/>
    <dgm:cxn modelId="{4CE69D47-164E-40E8-AC0B-60212756F55E}" srcId="{CBC67089-2995-424C-986A-EE887BA41E08}" destId="{B6A7624C-6EF8-4E18-89AC-979B47A8215B}" srcOrd="0" destOrd="0" parTransId="{4281E4E8-72D3-4436-B88C-5E2B5AA01008}" sibTransId="{3B124231-0728-4C28-9D1A-56DD22BF079D}"/>
    <dgm:cxn modelId="{3CA943EE-B25B-5948-B582-92890768E2B5}" type="presOf" srcId="{CDA27448-11DF-4F6B-B338-9F222FD8F060}" destId="{8EA4AD2A-6049-46A5-9239-2DFD6495B815}" srcOrd="0" destOrd="0" presId="urn:microsoft.com/office/officeart/2005/8/layout/orgChart1"/>
    <dgm:cxn modelId="{0AF8AF01-9C10-8945-B569-DDDF28A8A5B1}" type="presOf" srcId="{6775D8AD-D82F-425B-82B6-0D78DE7BFFB1}" destId="{32FB3EEA-96D4-4335-B877-20315BC62C93}" srcOrd="0" destOrd="0" presId="urn:microsoft.com/office/officeart/2005/8/layout/orgChart1"/>
    <dgm:cxn modelId="{91888598-B777-6B4B-ABDC-9F8BD08D3F4B}" type="presOf" srcId="{39FDF418-3168-4129-9022-B3F1BFF4539A}" destId="{F8EBCC31-241E-4D59-BB7B-23356427A238}" srcOrd="1" destOrd="0" presId="urn:microsoft.com/office/officeart/2005/8/layout/orgChart1"/>
    <dgm:cxn modelId="{A2F33C75-212F-1444-905F-12098B6063C4}" type="presOf" srcId="{1159F0C6-254B-4566-BC59-A0E778883DFF}" destId="{6A7557FC-1915-4E45-9F98-50900CDF7152}" srcOrd="0" destOrd="0" presId="urn:microsoft.com/office/officeart/2005/8/layout/orgChart1"/>
    <dgm:cxn modelId="{B7DFB39F-FFEA-3040-89A1-75A3715A6AC5}" type="presOf" srcId="{47DBD5FC-932F-43E7-A867-CE3CAC681EC6}" destId="{48B6490A-0983-4A63-8D9E-C1A31EB1DEE7}" srcOrd="1" destOrd="0" presId="urn:microsoft.com/office/officeart/2005/8/layout/orgChart1"/>
    <dgm:cxn modelId="{B39A5E09-0CDB-F14E-9C8C-628009FD2058}" type="presOf" srcId="{794CD6FE-3FD8-4DF5-B5F2-A2F9E5FC4927}" destId="{FF8B530E-A31D-4E91-9859-388C2DAB9D04}" srcOrd="1" destOrd="0" presId="urn:microsoft.com/office/officeart/2005/8/layout/orgChart1"/>
    <dgm:cxn modelId="{D5F20A26-3E7E-4A89-9E20-F49F06DE58E0}" srcId="{39FDF418-3168-4129-9022-B3F1BFF4539A}" destId="{BA747709-6E17-42C5-8927-76E1201C8F89}" srcOrd="0" destOrd="0" parTransId="{1159F0C6-254B-4566-BC59-A0E778883DFF}" sibTransId="{1A4F926C-3B21-45ED-A91C-BE0605A0B823}"/>
    <dgm:cxn modelId="{D22804E2-CA2D-3845-8E51-A4227B2C5EBB}" type="presOf" srcId="{4E811CB2-A4C5-4416-9164-D775370AAA55}" destId="{D20CCA54-F5A2-486D-AE47-EC777F6A4085}" srcOrd="0" destOrd="0" presId="urn:microsoft.com/office/officeart/2005/8/layout/orgChart1"/>
    <dgm:cxn modelId="{614DAF36-F1BE-434E-AD29-48656DB026AD}" type="presOf" srcId="{CBC67089-2995-424C-986A-EE887BA41E08}" destId="{EFE331E8-CEB7-4593-A57C-7EB02C752838}" srcOrd="0" destOrd="0" presId="urn:microsoft.com/office/officeart/2005/8/layout/orgChart1"/>
    <dgm:cxn modelId="{CC02F38B-BAD1-8540-866A-3C5012BDEEE9}" type="presOf" srcId="{55F29C53-DFFC-4620-A449-9FBCCFDE5863}" destId="{A8BCCB9D-E0D2-4A4B-9399-7C15BB3074C1}" srcOrd="0" destOrd="0" presId="urn:microsoft.com/office/officeart/2005/8/layout/orgChart1"/>
    <dgm:cxn modelId="{28C6B204-3997-4192-A00E-0CF1D0A8DC5D}" srcId="{B6A7624C-6EF8-4E18-89AC-979B47A8215B}" destId="{47DBD5FC-932F-43E7-A867-CE3CAC681EC6}" srcOrd="0" destOrd="0" parTransId="{6775D8AD-D82F-425B-82B6-0D78DE7BFFB1}" sibTransId="{9D3C6B89-FFDD-4A44-8E3E-293833875A2A}"/>
    <dgm:cxn modelId="{C4EEB526-0053-D649-ADFA-FA580B4A733A}" type="presOf" srcId="{BA747709-6E17-42C5-8927-76E1201C8F89}" destId="{CCF670E4-A880-4820-8453-B36768C4B773}" srcOrd="0" destOrd="0" presId="urn:microsoft.com/office/officeart/2005/8/layout/orgChart1"/>
    <dgm:cxn modelId="{95BD7115-2405-4713-AE1E-E2B6E84036D8}" srcId="{B6A7624C-6EF8-4E18-89AC-979B47A8215B}" destId="{39FDF418-3168-4129-9022-B3F1BFF4539A}" srcOrd="1" destOrd="0" parTransId="{4E811CB2-A4C5-4416-9164-D775370AAA55}" sibTransId="{3313AD70-601F-4D7B-996E-5A72387C448E}"/>
    <dgm:cxn modelId="{6FA7C324-3DF1-2645-B1B9-A2F2DC03A6E6}" type="presOf" srcId="{6819054A-B5D9-4D7D-BE52-1E7EC3155654}" destId="{016DA2F7-C300-4A63-A396-A3AF8495983A}" srcOrd="0" destOrd="0" presId="urn:microsoft.com/office/officeart/2005/8/layout/orgChart1"/>
    <dgm:cxn modelId="{CEB4C941-715F-F149-8B58-58D31EF56FC4}" type="presOf" srcId="{B6A7624C-6EF8-4E18-89AC-979B47A8215B}" destId="{2E8AEDCD-2B07-4649-93D8-FCD392B4C08C}" srcOrd="0" destOrd="0" presId="urn:microsoft.com/office/officeart/2005/8/layout/orgChart1"/>
    <dgm:cxn modelId="{5F7C8292-2B05-A243-B002-B8A7A55218EE}" type="presOf" srcId="{55F29C53-DFFC-4620-A449-9FBCCFDE5863}" destId="{84848A91-996D-43FF-BBBE-52D64A7CFC1C}" srcOrd="1" destOrd="0" presId="urn:microsoft.com/office/officeart/2005/8/layout/orgChart1"/>
    <dgm:cxn modelId="{76BF0385-AFE2-B048-9C62-5738F658F8E6}" type="presOf" srcId="{B6A7624C-6EF8-4E18-89AC-979B47A8215B}" destId="{512A1C6F-799A-40A1-BFFF-F7F4E91674E7}" srcOrd="1" destOrd="0" presId="urn:microsoft.com/office/officeart/2005/8/layout/orgChart1"/>
    <dgm:cxn modelId="{FF749BC6-8083-E944-8F2A-63E7A352113B}" type="presOf" srcId="{BA747709-6E17-42C5-8927-76E1201C8F89}" destId="{A31947E7-CDA0-4AAB-85A4-B856A37A6984}" srcOrd="1" destOrd="0" presId="urn:microsoft.com/office/officeart/2005/8/layout/orgChart1"/>
    <dgm:cxn modelId="{54222903-9D51-9F43-9F0F-67EE46A3D2E0}" type="presParOf" srcId="{EFE331E8-CEB7-4593-A57C-7EB02C752838}" destId="{A27D4A45-4826-4644-9222-A2CB8A62C912}" srcOrd="0" destOrd="0" presId="urn:microsoft.com/office/officeart/2005/8/layout/orgChart1"/>
    <dgm:cxn modelId="{70BF26B8-9C44-A340-BAE2-A4694863B4C9}" type="presParOf" srcId="{A27D4A45-4826-4644-9222-A2CB8A62C912}" destId="{0E476ABA-120A-4EDD-AD4A-FCB333D14DA0}" srcOrd="0" destOrd="0" presId="urn:microsoft.com/office/officeart/2005/8/layout/orgChart1"/>
    <dgm:cxn modelId="{F018014F-C45B-F047-BFFB-1BDCD05BA263}" type="presParOf" srcId="{0E476ABA-120A-4EDD-AD4A-FCB333D14DA0}" destId="{2E8AEDCD-2B07-4649-93D8-FCD392B4C08C}" srcOrd="0" destOrd="0" presId="urn:microsoft.com/office/officeart/2005/8/layout/orgChart1"/>
    <dgm:cxn modelId="{E58647E8-CBA4-E94E-AB0B-2548AC064F78}" type="presParOf" srcId="{0E476ABA-120A-4EDD-AD4A-FCB333D14DA0}" destId="{512A1C6F-799A-40A1-BFFF-F7F4E91674E7}" srcOrd="1" destOrd="0" presId="urn:microsoft.com/office/officeart/2005/8/layout/orgChart1"/>
    <dgm:cxn modelId="{C1018B8C-F313-1C4C-903A-EAFCD0720FD1}" type="presParOf" srcId="{A27D4A45-4826-4644-9222-A2CB8A62C912}" destId="{1A740DB6-1CE6-45B1-9C97-3A3685AFC2E4}" srcOrd="1" destOrd="0" presId="urn:microsoft.com/office/officeart/2005/8/layout/orgChart1"/>
    <dgm:cxn modelId="{F1E2A087-E3D7-8F4A-8C8B-9456D7FFF2B8}" type="presParOf" srcId="{1A740DB6-1CE6-45B1-9C97-3A3685AFC2E4}" destId="{32FB3EEA-96D4-4335-B877-20315BC62C93}" srcOrd="0" destOrd="0" presId="urn:microsoft.com/office/officeart/2005/8/layout/orgChart1"/>
    <dgm:cxn modelId="{5F0917E1-4775-D74F-A127-1F3611B46C46}" type="presParOf" srcId="{1A740DB6-1CE6-45B1-9C97-3A3685AFC2E4}" destId="{07B9164F-9BA6-4B32-B7B5-8E8BEA9949BE}" srcOrd="1" destOrd="0" presId="urn:microsoft.com/office/officeart/2005/8/layout/orgChart1"/>
    <dgm:cxn modelId="{E96806CB-49E3-3446-B612-D46C3760DD4F}" type="presParOf" srcId="{07B9164F-9BA6-4B32-B7B5-8E8BEA9949BE}" destId="{1C2F40B0-E79A-4D4D-A32C-F467C67147FC}" srcOrd="0" destOrd="0" presId="urn:microsoft.com/office/officeart/2005/8/layout/orgChart1"/>
    <dgm:cxn modelId="{B2D2AE20-4D01-EC4D-8976-C5AB65D66C7A}" type="presParOf" srcId="{1C2F40B0-E79A-4D4D-A32C-F467C67147FC}" destId="{93A63186-DB0D-46BB-BA08-11689A6819F4}" srcOrd="0" destOrd="0" presId="urn:microsoft.com/office/officeart/2005/8/layout/orgChart1"/>
    <dgm:cxn modelId="{AC53BE0E-7282-4242-8C9C-E46D163D9C64}" type="presParOf" srcId="{1C2F40B0-E79A-4D4D-A32C-F467C67147FC}" destId="{48B6490A-0983-4A63-8D9E-C1A31EB1DEE7}" srcOrd="1" destOrd="0" presId="urn:microsoft.com/office/officeart/2005/8/layout/orgChart1"/>
    <dgm:cxn modelId="{15DAD9CA-D33E-E54C-A592-755F97A4F948}" type="presParOf" srcId="{07B9164F-9BA6-4B32-B7B5-8E8BEA9949BE}" destId="{0D653D69-6DE2-46AB-9944-CE67D4458622}" srcOrd="1" destOrd="0" presId="urn:microsoft.com/office/officeart/2005/8/layout/orgChart1"/>
    <dgm:cxn modelId="{364CDED5-E5CC-C941-9649-31555E3D64A7}" type="presParOf" srcId="{0D653D69-6DE2-46AB-9944-CE67D4458622}" destId="{8EA4AD2A-6049-46A5-9239-2DFD6495B815}" srcOrd="0" destOrd="0" presId="urn:microsoft.com/office/officeart/2005/8/layout/orgChart1"/>
    <dgm:cxn modelId="{C08FCC1B-56E0-C746-95B9-8726643A5029}" type="presParOf" srcId="{0D653D69-6DE2-46AB-9944-CE67D4458622}" destId="{F66D5739-7BA3-4A9C-BBED-69EAD24608BD}" srcOrd="1" destOrd="0" presId="urn:microsoft.com/office/officeart/2005/8/layout/orgChart1"/>
    <dgm:cxn modelId="{E6D71338-472B-784A-A867-A5BC93A8AA2E}" type="presParOf" srcId="{F66D5739-7BA3-4A9C-BBED-69EAD24608BD}" destId="{DC0D71A2-F6AD-42BE-AB05-3FF17E29A39E}" srcOrd="0" destOrd="0" presId="urn:microsoft.com/office/officeart/2005/8/layout/orgChart1"/>
    <dgm:cxn modelId="{259CDE41-F674-354C-AF36-857CA334E75F}" type="presParOf" srcId="{DC0D71A2-F6AD-42BE-AB05-3FF17E29A39E}" destId="{5ADB0AB5-CB8D-4829-959A-8A2505405EF6}" srcOrd="0" destOrd="0" presId="urn:microsoft.com/office/officeart/2005/8/layout/orgChart1"/>
    <dgm:cxn modelId="{F860DD8F-DFBE-1341-9D73-5E27E8537C5B}" type="presParOf" srcId="{DC0D71A2-F6AD-42BE-AB05-3FF17E29A39E}" destId="{FF8B530E-A31D-4E91-9859-388C2DAB9D04}" srcOrd="1" destOrd="0" presId="urn:microsoft.com/office/officeart/2005/8/layout/orgChart1"/>
    <dgm:cxn modelId="{BAFB08B3-6EA3-2441-A3B7-24337EA71DBF}" type="presParOf" srcId="{F66D5739-7BA3-4A9C-BBED-69EAD24608BD}" destId="{B4FD11C4-F0B0-4A01-A70F-EFC8DBD37E9F}" srcOrd="1" destOrd="0" presId="urn:microsoft.com/office/officeart/2005/8/layout/orgChart1"/>
    <dgm:cxn modelId="{DA004945-11F4-984E-9CC0-6DBCECE4F60D}" type="presParOf" srcId="{F66D5739-7BA3-4A9C-BBED-69EAD24608BD}" destId="{333863E9-E051-45E5-8449-181DB944CEB9}" srcOrd="2" destOrd="0" presId="urn:microsoft.com/office/officeart/2005/8/layout/orgChart1"/>
    <dgm:cxn modelId="{2DF3DCB7-4AA6-8F49-9021-5D25E2BE9532}" type="presParOf" srcId="{07B9164F-9BA6-4B32-B7B5-8E8BEA9949BE}" destId="{24CCF2A0-6DB7-48BB-BA57-2FA097AF2BDD}" srcOrd="2" destOrd="0" presId="urn:microsoft.com/office/officeart/2005/8/layout/orgChart1"/>
    <dgm:cxn modelId="{939CF2F7-76B1-FD43-9F69-783BFAF71C91}" type="presParOf" srcId="{1A740DB6-1CE6-45B1-9C97-3A3685AFC2E4}" destId="{D20CCA54-F5A2-486D-AE47-EC777F6A4085}" srcOrd="2" destOrd="0" presId="urn:microsoft.com/office/officeart/2005/8/layout/orgChart1"/>
    <dgm:cxn modelId="{31C7FB4E-CF43-484B-98EB-561A85BC534B}" type="presParOf" srcId="{1A740DB6-1CE6-45B1-9C97-3A3685AFC2E4}" destId="{0271988D-7833-40E3-98A4-6F343F456400}" srcOrd="3" destOrd="0" presId="urn:microsoft.com/office/officeart/2005/8/layout/orgChart1"/>
    <dgm:cxn modelId="{12581163-BB1A-9B4C-BEC9-487C7FFC7E08}" type="presParOf" srcId="{0271988D-7833-40E3-98A4-6F343F456400}" destId="{999ACEF4-24B5-4076-8D7C-D06DE27B34D4}" srcOrd="0" destOrd="0" presId="urn:microsoft.com/office/officeart/2005/8/layout/orgChart1"/>
    <dgm:cxn modelId="{9B46366A-5783-EE47-8DC7-0B78D8ED17CE}" type="presParOf" srcId="{999ACEF4-24B5-4076-8D7C-D06DE27B34D4}" destId="{93C16146-A200-45F4-AFA6-DE2A5BDC5F9A}" srcOrd="0" destOrd="0" presId="urn:microsoft.com/office/officeart/2005/8/layout/orgChart1"/>
    <dgm:cxn modelId="{B839DFDC-8999-5C40-A22D-71BC8BB00517}" type="presParOf" srcId="{999ACEF4-24B5-4076-8D7C-D06DE27B34D4}" destId="{F8EBCC31-241E-4D59-BB7B-23356427A238}" srcOrd="1" destOrd="0" presId="urn:microsoft.com/office/officeart/2005/8/layout/orgChart1"/>
    <dgm:cxn modelId="{DAA84828-4A14-374A-94D0-6DC80826F7A3}" type="presParOf" srcId="{0271988D-7833-40E3-98A4-6F343F456400}" destId="{0AF5DF01-D3C4-4419-BE84-C605F2BBC79C}" srcOrd="1" destOrd="0" presId="urn:microsoft.com/office/officeart/2005/8/layout/orgChart1"/>
    <dgm:cxn modelId="{BA3F6882-B087-DB4E-9F44-BB792E784A9F}" type="presParOf" srcId="{0AF5DF01-D3C4-4419-BE84-C605F2BBC79C}" destId="{6A7557FC-1915-4E45-9F98-50900CDF7152}" srcOrd="0" destOrd="0" presId="urn:microsoft.com/office/officeart/2005/8/layout/orgChart1"/>
    <dgm:cxn modelId="{AB623122-B62E-7F42-9B34-E1C2240D8FDA}" type="presParOf" srcId="{0AF5DF01-D3C4-4419-BE84-C605F2BBC79C}" destId="{CDE8EB9F-E9AE-49A3-9611-0DB9ED769FE6}" srcOrd="1" destOrd="0" presId="urn:microsoft.com/office/officeart/2005/8/layout/orgChart1"/>
    <dgm:cxn modelId="{4AAAFB6A-8C69-1A46-8E89-96D0AD97D96C}" type="presParOf" srcId="{CDE8EB9F-E9AE-49A3-9611-0DB9ED769FE6}" destId="{AFBB391B-7E52-49F9-B246-ED72A06AB66C}" srcOrd="0" destOrd="0" presId="urn:microsoft.com/office/officeart/2005/8/layout/orgChart1"/>
    <dgm:cxn modelId="{7906F61E-1E22-9B4D-8F9A-CD8EBB57DE4A}" type="presParOf" srcId="{AFBB391B-7E52-49F9-B246-ED72A06AB66C}" destId="{CCF670E4-A880-4820-8453-B36768C4B773}" srcOrd="0" destOrd="0" presId="urn:microsoft.com/office/officeart/2005/8/layout/orgChart1"/>
    <dgm:cxn modelId="{E7B6D27F-8B10-1B46-8007-00E0AADAEA98}" type="presParOf" srcId="{AFBB391B-7E52-49F9-B246-ED72A06AB66C}" destId="{A31947E7-CDA0-4AAB-85A4-B856A37A6984}" srcOrd="1" destOrd="0" presId="urn:microsoft.com/office/officeart/2005/8/layout/orgChart1"/>
    <dgm:cxn modelId="{16DEF5A1-DCE7-C54B-B1B3-9A0EF909EAC9}" type="presParOf" srcId="{CDE8EB9F-E9AE-49A3-9611-0DB9ED769FE6}" destId="{95D092D0-38B8-4622-BA59-D7B5CC234B09}" srcOrd="1" destOrd="0" presId="urn:microsoft.com/office/officeart/2005/8/layout/orgChart1"/>
    <dgm:cxn modelId="{302944F9-D32C-AD4B-9DFD-12A873F7BC28}" type="presParOf" srcId="{CDE8EB9F-E9AE-49A3-9611-0DB9ED769FE6}" destId="{D7ED5B52-F5D5-46BC-B3BC-914A1E8A2A3F}" srcOrd="2" destOrd="0" presId="urn:microsoft.com/office/officeart/2005/8/layout/orgChart1"/>
    <dgm:cxn modelId="{B304C4B8-997F-D24E-B28D-2CC1AA89D23F}" type="presParOf" srcId="{0271988D-7833-40E3-98A4-6F343F456400}" destId="{8C5A874F-5022-41BA-A8F3-CBF8C1CBFDDD}" srcOrd="2" destOrd="0" presId="urn:microsoft.com/office/officeart/2005/8/layout/orgChart1"/>
    <dgm:cxn modelId="{9599400D-9565-7B4A-98E2-9053DC427311}" type="presParOf" srcId="{1A740DB6-1CE6-45B1-9C97-3A3685AFC2E4}" destId="{356B6B4A-1019-436B-9C10-6EF18051AB32}" srcOrd="4" destOrd="0" presId="urn:microsoft.com/office/officeart/2005/8/layout/orgChart1"/>
    <dgm:cxn modelId="{4DCED5E6-216A-7E4C-99B7-69DF72310FB0}" type="presParOf" srcId="{1A740DB6-1CE6-45B1-9C97-3A3685AFC2E4}" destId="{EBF6B3D0-13E6-417C-BDFA-738FBD4B8BA7}" srcOrd="5" destOrd="0" presId="urn:microsoft.com/office/officeart/2005/8/layout/orgChart1"/>
    <dgm:cxn modelId="{E6E66757-D8D4-8445-AF24-284D7AF5347C}" type="presParOf" srcId="{EBF6B3D0-13E6-417C-BDFA-738FBD4B8BA7}" destId="{1AD75CCB-AC0D-4B23-BEC8-5EA0AAE01B68}" srcOrd="0" destOrd="0" presId="urn:microsoft.com/office/officeart/2005/8/layout/orgChart1"/>
    <dgm:cxn modelId="{4A130E4F-FC72-8B42-BAF6-4A98BDFD471E}" type="presParOf" srcId="{1AD75CCB-AC0D-4B23-BEC8-5EA0AAE01B68}" destId="{03AFD83E-CE7C-466E-A645-D05B926E9867}" srcOrd="0" destOrd="0" presId="urn:microsoft.com/office/officeart/2005/8/layout/orgChart1"/>
    <dgm:cxn modelId="{C06F7A7A-F053-5C44-BF0B-4186FEB94D3F}" type="presParOf" srcId="{1AD75CCB-AC0D-4B23-BEC8-5EA0AAE01B68}" destId="{AD5D7EAE-BB0E-43AB-80C8-693C0CA20B63}" srcOrd="1" destOrd="0" presId="urn:microsoft.com/office/officeart/2005/8/layout/orgChart1"/>
    <dgm:cxn modelId="{5AAC73BC-1F58-DD4F-B34B-719BB8FC7107}" type="presParOf" srcId="{EBF6B3D0-13E6-417C-BDFA-738FBD4B8BA7}" destId="{3387F071-D6AB-44E1-B4EC-BE338204BA2D}" srcOrd="1" destOrd="0" presId="urn:microsoft.com/office/officeart/2005/8/layout/orgChart1"/>
    <dgm:cxn modelId="{B3EBEA0F-B148-1740-9986-0B1E97120980}" type="presParOf" srcId="{3387F071-D6AB-44E1-B4EC-BE338204BA2D}" destId="{016DA2F7-C300-4A63-A396-A3AF8495983A}" srcOrd="0" destOrd="0" presId="urn:microsoft.com/office/officeart/2005/8/layout/orgChart1"/>
    <dgm:cxn modelId="{5B591999-4904-1544-9C7A-18C207FD2FA0}" type="presParOf" srcId="{3387F071-D6AB-44E1-B4EC-BE338204BA2D}" destId="{A0D862BC-91A6-4FA7-90F5-60752DFE90D6}" srcOrd="1" destOrd="0" presId="urn:microsoft.com/office/officeart/2005/8/layout/orgChart1"/>
    <dgm:cxn modelId="{AC5532F2-D9F6-0646-9733-C5E432B51C04}" type="presParOf" srcId="{A0D862BC-91A6-4FA7-90F5-60752DFE90D6}" destId="{807D2721-BC09-4331-BE55-B53EEA730379}" srcOrd="0" destOrd="0" presId="urn:microsoft.com/office/officeart/2005/8/layout/orgChart1"/>
    <dgm:cxn modelId="{0A8E85B5-3F2B-E743-8ED7-21860105204E}" type="presParOf" srcId="{807D2721-BC09-4331-BE55-B53EEA730379}" destId="{A8BCCB9D-E0D2-4A4B-9399-7C15BB3074C1}" srcOrd="0" destOrd="0" presId="urn:microsoft.com/office/officeart/2005/8/layout/orgChart1"/>
    <dgm:cxn modelId="{ADE38C64-B86B-DF4F-977C-2A87B2297DDD}" type="presParOf" srcId="{807D2721-BC09-4331-BE55-B53EEA730379}" destId="{84848A91-996D-43FF-BBBE-52D64A7CFC1C}" srcOrd="1" destOrd="0" presId="urn:microsoft.com/office/officeart/2005/8/layout/orgChart1"/>
    <dgm:cxn modelId="{C3BD33FA-9A36-6A4B-8DA0-C15EE73C50FD}" type="presParOf" srcId="{A0D862BC-91A6-4FA7-90F5-60752DFE90D6}" destId="{57176D3B-F0CC-4119-892D-A92E870FDCA1}" srcOrd="1" destOrd="0" presId="urn:microsoft.com/office/officeart/2005/8/layout/orgChart1"/>
    <dgm:cxn modelId="{E12041B8-C0B4-B94E-BBBB-6EC643CDC631}" type="presParOf" srcId="{A0D862BC-91A6-4FA7-90F5-60752DFE90D6}" destId="{C7161C54-5EF6-47FB-AD0F-CA04CC0D6D87}" srcOrd="2" destOrd="0" presId="urn:microsoft.com/office/officeart/2005/8/layout/orgChart1"/>
    <dgm:cxn modelId="{897C7CD3-4930-914F-BFF5-587A1AFB3CA0}" type="presParOf" srcId="{EBF6B3D0-13E6-417C-BDFA-738FBD4B8BA7}" destId="{04E309A0-8095-4564-A6F2-971D482221C3}" srcOrd="2" destOrd="0" presId="urn:microsoft.com/office/officeart/2005/8/layout/orgChart1"/>
    <dgm:cxn modelId="{FF60B0D4-C4D3-2348-8006-358AAC21BEE2}" type="presParOf" srcId="{A27D4A45-4826-4644-9222-A2CB8A62C912}" destId="{B37C4E3A-FECD-4C8E-9FB0-5A1C2F5F3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3CEFE-69A2-4CBB-9ED0-B0782D0FB2E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1F3A61-ABF3-4CC9-8624-BC03FCE81FD4}">
      <dgm:prSet phldrT="[Text]" custT="1"/>
      <dgm:spPr/>
      <dgm:t>
        <a:bodyPr/>
        <a:lstStyle/>
        <a:p>
          <a:r>
            <a:rPr lang="en-US" sz="1800" b="1" dirty="0" smtClean="0"/>
            <a:t>Personal Support</a:t>
          </a:r>
        </a:p>
        <a:p>
          <a:r>
            <a:rPr lang="en-US" sz="1800" dirty="0" smtClean="0"/>
            <a:t>Cultivating teacher-student relationships and a classroom climate where students feel valued and welcomed</a:t>
          </a:r>
          <a:endParaRPr lang="en-US" sz="1800" dirty="0"/>
        </a:p>
      </dgm:t>
    </dgm:pt>
    <dgm:pt modelId="{F8F78A52-A825-4C41-A57E-5972ADE7E4F9}" type="parTrans" cxnId="{DF49D7CC-42F4-4A6D-B4C3-1F72FF7D7F61}">
      <dgm:prSet/>
      <dgm:spPr/>
      <dgm:t>
        <a:bodyPr/>
        <a:lstStyle/>
        <a:p>
          <a:endParaRPr lang="en-US"/>
        </a:p>
      </dgm:t>
    </dgm:pt>
    <dgm:pt modelId="{14957AB8-AD6B-43D7-8762-E0BB74C56DC2}" type="sibTrans" cxnId="{DF49D7CC-42F4-4A6D-B4C3-1F72FF7D7F61}">
      <dgm:prSet/>
      <dgm:spPr/>
      <dgm:t>
        <a:bodyPr/>
        <a:lstStyle/>
        <a:p>
          <a:endParaRPr lang="en-US"/>
        </a:p>
      </dgm:t>
    </dgm:pt>
    <dgm:pt modelId="{6C3903E1-A93C-48CB-8FCB-928DDF69B495}">
      <dgm:prSet phldrT="[Text]" custT="1"/>
      <dgm:spPr/>
      <dgm:t>
        <a:bodyPr/>
        <a:lstStyle/>
        <a:p>
          <a:pPr algn="ctr"/>
          <a:r>
            <a:rPr lang="en-US" sz="1200" b="1" dirty="0" smtClean="0"/>
            <a:t>Care:</a:t>
          </a:r>
          <a:r>
            <a:rPr lang="en-US" sz="1200" dirty="0" smtClean="0"/>
            <a:t> Show concern for students’ emotional and academic well-being</a:t>
          </a:r>
        </a:p>
        <a:p>
          <a:pPr algn="l"/>
          <a:r>
            <a:rPr lang="en-US" sz="1200" dirty="0" smtClean="0"/>
            <a:t>• Build relationships</a:t>
          </a:r>
        </a:p>
        <a:p>
          <a:pPr algn="l"/>
          <a:r>
            <a:rPr lang="en-US" sz="1200" dirty="0" smtClean="0"/>
            <a:t>• Address learning needs</a:t>
          </a:r>
        </a:p>
      </dgm:t>
    </dgm:pt>
    <dgm:pt modelId="{D4000D36-9AEF-4C29-805D-B0052D684F2C}" type="parTrans" cxnId="{9D6AB54A-34D0-4815-83BF-0BE598801F26}">
      <dgm:prSet/>
      <dgm:spPr/>
      <dgm:t>
        <a:bodyPr/>
        <a:lstStyle/>
        <a:p>
          <a:endParaRPr lang="en-US"/>
        </a:p>
      </dgm:t>
    </dgm:pt>
    <dgm:pt modelId="{4A4605A3-6348-4A56-9154-82E9C41C6702}" type="sibTrans" cxnId="{9D6AB54A-34D0-4815-83BF-0BE598801F26}">
      <dgm:prSet/>
      <dgm:spPr/>
      <dgm:t>
        <a:bodyPr/>
        <a:lstStyle/>
        <a:p>
          <a:endParaRPr lang="en-US"/>
        </a:p>
      </dgm:t>
    </dgm:pt>
    <dgm:pt modelId="{2DE152C6-6D48-4668-9AC1-F5DCAD5F0128}">
      <dgm:prSet phldrT="[Text]" custT="1"/>
      <dgm:spPr/>
      <dgm:t>
        <a:bodyPr/>
        <a:lstStyle/>
        <a:p>
          <a:pPr algn="ctr"/>
          <a:r>
            <a:rPr lang="en-US" sz="1200" b="1" dirty="0" smtClean="0"/>
            <a:t>Confer</a:t>
          </a:r>
          <a:r>
            <a:rPr lang="en-US" sz="1200" dirty="0" smtClean="0"/>
            <a:t>: Encourage and value students’ ideas and views</a:t>
          </a:r>
        </a:p>
        <a:p>
          <a:pPr algn="l"/>
          <a:r>
            <a:rPr lang="en-US" sz="1200" dirty="0" smtClean="0"/>
            <a:t>• Respect perspectives</a:t>
          </a:r>
        </a:p>
        <a:p>
          <a:pPr algn="l"/>
          <a:r>
            <a:rPr lang="en-US" sz="1200" dirty="0" smtClean="0"/>
            <a:t>• Promote discussion</a:t>
          </a:r>
        </a:p>
        <a:p>
          <a:pPr algn="l"/>
          <a:r>
            <a:rPr lang="en-US" sz="1200" dirty="0" smtClean="0"/>
            <a:t>• Invite input</a:t>
          </a:r>
        </a:p>
        <a:p>
          <a:pPr algn="ctr"/>
          <a:endParaRPr lang="en-US" sz="900" dirty="0"/>
        </a:p>
      </dgm:t>
    </dgm:pt>
    <dgm:pt modelId="{F3C6A9A2-D9C2-4D6C-B766-6A5E611EA29E}" type="parTrans" cxnId="{AD4E5BF1-2D20-48EE-B1E9-785801E134CE}">
      <dgm:prSet/>
      <dgm:spPr/>
      <dgm:t>
        <a:bodyPr/>
        <a:lstStyle/>
        <a:p>
          <a:endParaRPr lang="en-US"/>
        </a:p>
      </dgm:t>
    </dgm:pt>
    <dgm:pt modelId="{FFC7401D-2793-4066-B73A-45361F2AA374}" type="sibTrans" cxnId="{AD4E5BF1-2D20-48EE-B1E9-785801E134CE}">
      <dgm:prSet/>
      <dgm:spPr/>
      <dgm:t>
        <a:bodyPr/>
        <a:lstStyle/>
        <a:p>
          <a:endParaRPr lang="en-US"/>
        </a:p>
      </dgm:t>
    </dgm:pt>
    <dgm:pt modelId="{9CE304B6-9691-4B00-80EF-E1C44ABDC235}">
      <dgm:prSet phldrT="[Text]" custT="1"/>
      <dgm:spPr/>
      <dgm:t>
        <a:bodyPr/>
        <a:lstStyle/>
        <a:p>
          <a:r>
            <a:rPr lang="en-US" sz="1800" b="1" dirty="0" smtClean="0"/>
            <a:t>Curricular Support</a:t>
          </a:r>
        </a:p>
        <a:p>
          <a:r>
            <a:rPr lang="en-US" sz="1800" dirty="0" smtClean="0"/>
            <a:t>Teaching in ways that make the curriculum engaging, accessible, and coherent</a:t>
          </a:r>
          <a:endParaRPr lang="en-US" sz="1800" dirty="0"/>
        </a:p>
      </dgm:t>
    </dgm:pt>
    <dgm:pt modelId="{9BC8849E-102A-4CD7-B6EA-676C3D186D03}" type="parTrans" cxnId="{DCB5C0A4-7EC7-47DE-BEC8-5BA5E7158D41}">
      <dgm:prSet/>
      <dgm:spPr/>
      <dgm:t>
        <a:bodyPr/>
        <a:lstStyle/>
        <a:p>
          <a:endParaRPr lang="en-US"/>
        </a:p>
      </dgm:t>
    </dgm:pt>
    <dgm:pt modelId="{E2775C59-DCA6-4FF1-A82D-C469EBB69F53}" type="sibTrans" cxnId="{DCB5C0A4-7EC7-47DE-BEC8-5BA5E7158D41}">
      <dgm:prSet/>
      <dgm:spPr/>
      <dgm:t>
        <a:bodyPr/>
        <a:lstStyle/>
        <a:p>
          <a:endParaRPr lang="en-US"/>
        </a:p>
      </dgm:t>
    </dgm:pt>
    <dgm:pt modelId="{D397B592-4211-4DD8-BC1C-C518FBB9BF0C}">
      <dgm:prSet phldrT="[Text]" custT="1"/>
      <dgm:spPr/>
      <dgm:t>
        <a:bodyPr/>
        <a:lstStyle/>
        <a:p>
          <a:pPr algn="ctr"/>
          <a:r>
            <a:rPr lang="en-US" sz="1200" b="1" dirty="0" smtClean="0"/>
            <a:t>Captivate: </a:t>
          </a:r>
          <a:r>
            <a:rPr lang="en-US" sz="1200" dirty="0" smtClean="0"/>
            <a:t>Spark and maintain student interest in learning</a:t>
          </a:r>
        </a:p>
        <a:p>
          <a:pPr algn="l"/>
          <a:r>
            <a:rPr lang="en-US" sz="1200" dirty="0" smtClean="0"/>
            <a:t>• Design stimulating lessons</a:t>
          </a:r>
        </a:p>
        <a:p>
          <a:pPr algn="l"/>
          <a:r>
            <a:rPr lang="en-US" sz="1200" dirty="0" smtClean="0"/>
            <a:t>• Facilitate active participation</a:t>
          </a:r>
          <a:endParaRPr lang="en-US" sz="1200" dirty="0"/>
        </a:p>
      </dgm:t>
    </dgm:pt>
    <dgm:pt modelId="{0DF787F3-F5E7-4642-8032-B17A3D0B5CDC}" type="parTrans" cxnId="{A5A8539B-006F-476E-AEF7-61249ABBD9A4}">
      <dgm:prSet/>
      <dgm:spPr/>
      <dgm:t>
        <a:bodyPr/>
        <a:lstStyle/>
        <a:p>
          <a:endParaRPr lang="en-US"/>
        </a:p>
      </dgm:t>
    </dgm:pt>
    <dgm:pt modelId="{91F84B3F-9A64-40F3-9967-B5AC592E3F1B}" type="sibTrans" cxnId="{A5A8539B-006F-476E-AEF7-61249ABBD9A4}">
      <dgm:prSet/>
      <dgm:spPr/>
      <dgm:t>
        <a:bodyPr/>
        <a:lstStyle/>
        <a:p>
          <a:endParaRPr lang="en-US"/>
        </a:p>
      </dgm:t>
    </dgm:pt>
    <dgm:pt modelId="{79193EA5-7E73-4DD1-AB77-903412ABF275}">
      <dgm:prSet phldrT="[Text]" custT="1"/>
      <dgm:spPr/>
      <dgm:t>
        <a:bodyPr/>
        <a:lstStyle/>
        <a:p>
          <a:pPr algn="ctr"/>
          <a:endParaRPr lang="en-US" sz="1050" b="1" dirty="0" smtClean="0"/>
        </a:p>
        <a:p>
          <a:pPr algn="ctr"/>
          <a:r>
            <a:rPr lang="en-US" sz="1200" b="1" dirty="0" smtClean="0"/>
            <a:t>Clarify:</a:t>
          </a:r>
          <a:r>
            <a:rPr lang="en-US" sz="1200" dirty="0" smtClean="0"/>
            <a:t> Help students understand content and resolve confusion</a:t>
          </a:r>
        </a:p>
        <a:p>
          <a:pPr algn="l"/>
          <a:r>
            <a:rPr lang="en-US" sz="1200" dirty="0" smtClean="0"/>
            <a:t>• Explain clearly</a:t>
          </a:r>
        </a:p>
        <a:p>
          <a:pPr algn="l"/>
          <a:r>
            <a:rPr lang="en-US" sz="1200" dirty="0" smtClean="0"/>
            <a:t>• Check for understanding</a:t>
          </a:r>
        </a:p>
        <a:p>
          <a:pPr algn="l"/>
          <a:r>
            <a:rPr lang="en-US" sz="1200" dirty="0" smtClean="0"/>
            <a:t>• Provide constructive feedback</a:t>
          </a:r>
        </a:p>
        <a:p>
          <a:pPr algn="ctr"/>
          <a:endParaRPr lang="en-US" sz="900" dirty="0"/>
        </a:p>
      </dgm:t>
    </dgm:pt>
    <dgm:pt modelId="{D6B63FD1-7D88-4053-8E38-BFB2C10BC54A}" type="parTrans" cxnId="{98A2E4B9-BB0E-4142-8829-2A6AA333F5D5}">
      <dgm:prSet/>
      <dgm:spPr/>
      <dgm:t>
        <a:bodyPr/>
        <a:lstStyle/>
        <a:p>
          <a:endParaRPr lang="en-US"/>
        </a:p>
      </dgm:t>
    </dgm:pt>
    <dgm:pt modelId="{98831BED-786E-4703-A727-61B6113B48EC}" type="sibTrans" cxnId="{98A2E4B9-BB0E-4142-8829-2A6AA333F5D5}">
      <dgm:prSet/>
      <dgm:spPr/>
      <dgm:t>
        <a:bodyPr/>
        <a:lstStyle/>
        <a:p>
          <a:endParaRPr lang="en-US"/>
        </a:p>
      </dgm:t>
    </dgm:pt>
    <dgm:pt modelId="{5AE9BC93-61C4-40FB-A83B-39F1FBAB9542}">
      <dgm:prSet phldrT="[Text]" custT="1"/>
      <dgm:spPr/>
      <dgm:t>
        <a:bodyPr/>
        <a:lstStyle/>
        <a:p>
          <a:endParaRPr lang="en-US" sz="1800" b="1" dirty="0" smtClean="0"/>
        </a:p>
        <a:p>
          <a:r>
            <a:rPr lang="en-US" sz="1800" b="1" dirty="0" smtClean="0"/>
            <a:t>Academic Press</a:t>
          </a:r>
        </a:p>
        <a:p>
          <a:r>
            <a:rPr lang="en-US" sz="1800" dirty="0" smtClean="0"/>
            <a:t>Fostering classroom conditions that require students to stay focused on achieving their full potential</a:t>
          </a:r>
        </a:p>
        <a:p>
          <a:endParaRPr lang="en-US" sz="1800" dirty="0"/>
        </a:p>
      </dgm:t>
    </dgm:pt>
    <dgm:pt modelId="{58588EA3-D0BB-47ED-95A6-9636594EEBD5}" type="parTrans" cxnId="{E39738ED-92D2-4E67-8E23-9F3750960401}">
      <dgm:prSet/>
      <dgm:spPr/>
      <dgm:t>
        <a:bodyPr/>
        <a:lstStyle/>
        <a:p>
          <a:endParaRPr lang="en-US"/>
        </a:p>
      </dgm:t>
    </dgm:pt>
    <dgm:pt modelId="{435158DC-3743-4249-AB71-D46D93BF6D60}" type="sibTrans" cxnId="{E39738ED-92D2-4E67-8E23-9F3750960401}">
      <dgm:prSet/>
      <dgm:spPr/>
      <dgm:t>
        <a:bodyPr/>
        <a:lstStyle/>
        <a:p>
          <a:endParaRPr lang="en-US"/>
        </a:p>
      </dgm:t>
    </dgm:pt>
    <dgm:pt modelId="{D9059026-087A-4448-AC60-C4A103986000}">
      <dgm:prSet custT="1"/>
      <dgm:spPr/>
      <dgm:t>
        <a:bodyPr/>
        <a:lstStyle/>
        <a:p>
          <a:r>
            <a:rPr lang="en-US" sz="1200" b="1" dirty="0" smtClean="0"/>
            <a:t>Consolidate:</a:t>
          </a:r>
          <a:r>
            <a:rPr lang="en-US" sz="1200" dirty="0" smtClean="0"/>
            <a:t> Help students integrate and synthesize key ideas</a:t>
          </a:r>
        </a:p>
      </dgm:t>
    </dgm:pt>
    <dgm:pt modelId="{02CEE757-E8EB-493D-9662-533BBCC77EA6}" type="parTrans" cxnId="{DCA51D8F-D430-468B-8C29-F56AC6753964}">
      <dgm:prSet/>
      <dgm:spPr/>
      <dgm:t>
        <a:bodyPr/>
        <a:lstStyle/>
        <a:p>
          <a:endParaRPr lang="en-US"/>
        </a:p>
      </dgm:t>
    </dgm:pt>
    <dgm:pt modelId="{5699D9B3-74BB-4242-A414-CF75A633373B}" type="sibTrans" cxnId="{DCA51D8F-D430-468B-8C29-F56AC6753964}">
      <dgm:prSet/>
      <dgm:spPr/>
      <dgm:t>
        <a:bodyPr/>
        <a:lstStyle/>
        <a:p>
          <a:endParaRPr lang="en-US"/>
        </a:p>
      </dgm:t>
    </dgm:pt>
    <dgm:pt modelId="{EAC7CBFE-6ED0-4736-8034-92DF907E3FF1}">
      <dgm:prSet custT="1"/>
      <dgm:spPr/>
      <dgm:t>
        <a:bodyPr/>
        <a:lstStyle/>
        <a:p>
          <a:r>
            <a:rPr lang="en-US" sz="1200" dirty="0" smtClean="0"/>
            <a:t> Review and summarize</a:t>
          </a:r>
        </a:p>
      </dgm:t>
    </dgm:pt>
    <dgm:pt modelId="{DAA98C9C-89CF-44ED-ADB6-B256FAA1FA2F}" type="parTrans" cxnId="{2289E5A4-2B76-4E01-9706-8E2CFCC3B139}">
      <dgm:prSet/>
      <dgm:spPr/>
      <dgm:t>
        <a:bodyPr/>
        <a:lstStyle/>
        <a:p>
          <a:endParaRPr lang="en-US"/>
        </a:p>
      </dgm:t>
    </dgm:pt>
    <dgm:pt modelId="{572E335B-0E4E-4073-B321-D041454B75A5}" type="sibTrans" cxnId="{2289E5A4-2B76-4E01-9706-8E2CFCC3B139}">
      <dgm:prSet/>
      <dgm:spPr/>
      <dgm:t>
        <a:bodyPr/>
        <a:lstStyle/>
        <a:p>
          <a:endParaRPr lang="en-US"/>
        </a:p>
      </dgm:t>
    </dgm:pt>
    <dgm:pt modelId="{8ED33B79-2390-4A3B-824D-5F9F84B581F4}">
      <dgm:prSet custT="1"/>
      <dgm:spPr/>
      <dgm:t>
        <a:bodyPr/>
        <a:lstStyle/>
        <a:p>
          <a:r>
            <a:rPr lang="en-US" sz="1200" dirty="0" smtClean="0"/>
            <a:t> Connect ideas</a:t>
          </a:r>
          <a:endParaRPr lang="en-US" sz="1200" dirty="0"/>
        </a:p>
      </dgm:t>
    </dgm:pt>
    <dgm:pt modelId="{EA877FA4-0A7B-475E-8796-13DD293D68CB}" type="parTrans" cxnId="{E1F9D23B-EACB-4D5A-BDE0-AE7C3E4D7EB0}">
      <dgm:prSet/>
      <dgm:spPr/>
      <dgm:t>
        <a:bodyPr/>
        <a:lstStyle/>
        <a:p>
          <a:endParaRPr lang="en-US"/>
        </a:p>
      </dgm:t>
    </dgm:pt>
    <dgm:pt modelId="{A796B8F8-C3DF-49B2-B512-34A1E0B52B05}" type="sibTrans" cxnId="{E1F9D23B-EACB-4D5A-BDE0-AE7C3E4D7EB0}">
      <dgm:prSet/>
      <dgm:spPr/>
      <dgm:t>
        <a:bodyPr/>
        <a:lstStyle/>
        <a:p>
          <a:endParaRPr lang="en-US"/>
        </a:p>
      </dgm:t>
    </dgm:pt>
    <dgm:pt modelId="{C393ADC8-30C8-4E55-9FC5-69726D5E6594}">
      <dgm:prSet custT="1"/>
      <dgm:spPr/>
      <dgm:t>
        <a:bodyPr/>
        <a:lstStyle/>
        <a:p>
          <a:pPr algn="l"/>
          <a:endParaRPr lang="en-US" sz="1050" dirty="0" smtClean="0"/>
        </a:p>
        <a:p>
          <a:pPr algn="ctr"/>
          <a:r>
            <a:rPr lang="en-US" sz="1200" b="1" dirty="0" smtClean="0"/>
            <a:t>Challenge:</a:t>
          </a:r>
          <a:r>
            <a:rPr lang="en-US" sz="1200" dirty="0" smtClean="0"/>
            <a:t> Insist that students persevere and do their best work</a:t>
          </a:r>
          <a:endParaRPr lang="en-US" sz="1200" dirty="0"/>
        </a:p>
      </dgm:t>
    </dgm:pt>
    <dgm:pt modelId="{E0770492-59E2-4774-931A-088DA7D736AE}" type="parTrans" cxnId="{79116ADB-08D4-4AF7-8C53-AA2C107AE009}">
      <dgm:prSet/>
      <dgm:spPr/>
      <dgm:t>
        <a:bodyPr/>
        <a:lstStyle/>
        <a:p>
          <a:endParaRPr lang="en-US"/>
        </a:p>
      </dgm:t>
    </dgm:pt>
    <dgm:pt modelId="{64DA9FCA-0904-426A-9B9B-5C717231F680}" type="sibTrans" cxnId="{79116ADB-08D4-4AF7-8C53-AA2C107AE009}">
      <dgm:prSet/>
      <dgm:spPr/>
      <dgm:t>
        <a:bodyPr/>
        <a:lstStyle/>
        <a:p>
          <a:endParaRPr lang="en-US"/>
        </a:p>
      </dgm:t>
    </dgm:pt>
    <dgm:pt modelId="{B8D129B0-FF81-4BD8-BD58-DD9972BF9FBC}">
      <dgm:prSet custT="1"/>
      <dgm:spPr/>
      <dgm:t>
        <a:bodyPr/>
        <a:lstStyle/>
        <a:p>
          <a:pPr algn="l"/>
          <a:r>
            <a:rPr lang="en-US" sz="1200" dirty="0" smtClean="0"/>
            <a:t> Press for rigorous thinking</a:t>
          </a:r>
          <a:endParaRPr lang="en-US" sz="1200" dirty="0"/>
        </a:p>
      </dgm:t>
    </dgm:pt>
    <dgm:pt modelId="{22AC0D6B-FDF3-4936-A5A1-F6BFA99E5390}" type="parTrans" cxnId="{CCE90533-6306-43AF-B20A-F1D78496DD96}">
      <dgm:prSet/>
      <dgm:spPr/>
      <dgm:t>
        <a:bodyPr/>
        <a:lstStyle/>
        <a:p>
          <a:endParaRPr lang="en-US"/>
        </a:p>
      </dgm:t>
    </dgm:pt>
    <dgm:pt modelId="{AADECACB-2D04-486B-879D-F96258D946A1}" type="sibTrans" cxnId="{CCE90533-6306-43AF-B20A-F1D78496DD96}">
      <dgm:prSet/>
      <dgm:spPr/>
      <dgm:t>
        <a:bodyPr/>
        <a:lstStyle/>
        <a:p>
          <a:endParaRPr lang="en-US"/>
        </a:p>
      </dgm:t>
    </dgm:pt>
    <dgm:pt modelId="{C3E565A6-B8C9-4641-838F-E27FE545EE88}">
      <dgm:prSet custT="1"/>
      <dgm:spPr/>
      <dgm:t>
        <a:bodyPr/>
        <a:lstStyle/>
        <a:p>
          <a:pPr algn="l"/>
          <a:r>
            <a:rPr lang="en-US" sz="1200" dirty="0" smtClean="0"/>
            <a:t> Press for quality work</a:t>
          </a:r>
          <a:endParaRPr lang="en-US" sz="1200" dirty="0"/>
        </a:p>
      </dgm:t>
    </dgm:pt>
    <dgm:pt modelId="{A4ADDE84-3AFB-4ABE-8BF4-0FF1993911FF}" type="parTrans" cxnId="{0ED66E11-CC3A-4BD2-B1B2-1B9B8E80FEFE}">
      <dgm:prSet/>
      <dgm:spPr/>
      <dgm:t>
        <a:bodyPr/>
        <a:lstStyle/>
        <a:p>
          <a:endParaRPr lang="en-US"/>
        </a:p>
      </dgm:t>
    </dgm:pt>
    <dgm:pt modelId="{94CC114C-A6BF-44EB-8540-2540AA5E9001}" type="sibTrans" cxnId="{0ED66E11-CC3A-4BD2-B1B2-1B9B8E80FEFE}">
      <dgm:prSet/>
      <dgm:spPr/>
      <dgm:t>
        <a:bodyPr/>
        <a:lstStyle/>
        <a:p>
          <a:endParaRPr lang="en-US"/>
        </a:p>
      </dgm:t>
    </dgm:pt>
    <dgm:pt modelId="{913C8044-BEEF-4D9E-9F86-663BCB1B5ECC}">
      <dgm:prSet custT="1"/>
      <dgm:spPr/>
      <dgm:t>
        <a:bodyPr/>
        <a:lstStyle/>
        <a:p>
          <a:pPr algn="l"/>
          <a:r>
            <a:rPr lang="en-US" sz="1200" dirty="0" smtClean="0"/>
            <a:t> Press for persistence</a:t>
          </a:r>
          <a:endParaRPr lang="en-US" sz="1200" dirty="0"/>
        </a:p>
      </dgm:t>
    </dgm:pt>
    <dgm:pt modelId="{9E0F00F5-6401-48D6-8A6E-8CB1C2AB972C}" type="parTrans" cxnId="{04B4F65B-56B2-44BE-8615-E75B869BBD67}">
      <dgm:prSet/>
      <dgm:spPr/>
      <dgm:t>
        <a:bodyPr/>
        <a:lstStyle/>
        <a:p>
          <a:endParaRPr lang="en-US"/>
        </a:p>
      </dgm:t>
    </dgm:pt>
    <dgm:pt modelId="{3D3C8B35-C084-422A-9C53-7CD68B37C428}" type="sibTrans" cxnId="{04B4F65B-56B2-44BE-8615-E75B869BBD67}">
      <dgm:prSet/>
      <dgm:spPr/>
      <dgm:t>
        <a:bodyPr/>
        <a:lstStyle/>
        <a:p>
          <a:endParaRPr lang="en-US"/>
        </a:p>
      </dgm:t>
    </dgm:pt>
    <dgm:pt modelId="{D22D801E-8D24-4CEA-B005-7BB48B724C97}">
      <dgm:prSet custT="1"/>
      <dgm:spPr/>
      <dgm:t>
        <a:bodyPr/>
        <a:lstStyle/>
        <a:p>
          <a:pPr algn="ctr"/>
          <a:endParaRPr lang="en-US" sz="1200" b="1" dirty="0" smtClean="0"/>
        </a:p>
        <a:p>
          <a:pPr algn="ctr"/>
          <a:r>
            <a:rPr lang="en-US" sz="1200" b="1" dirty="0" smtClean="0"/>
            <a:t>Classroom Management: </a:t>
          </a:r>
          <a:r>
            <a:rPr lang="en-US" sz="1200" dirty="0" smtClean="0"/>
            <a:t>Foster orderly, respectful, and on-task classroom behavior</a:t>
          </a:r>
          <a:endParaRPr lang="en-US" sz="1200" dirty="0"/>
        </a:p>
      </dgm:t>
    </dgm:pt>
    <dgm:pt modelId="{9AC45C2B-F3AF-447B-9D7B-F0EE7CFFF30E}" type="parTrans" cxnId="{6BADF39B-2279-458F-B645-D84638E84D85}">
      <dgm:prSet/>
      <dgm:spPr/>
      <dgm:t>
        <a:bodyPr/>
        <a:lstStyle/>
        <a:p>
          <a:endParaRPr lang="en-US"/>
        </a:p>
      </dgm:t>
    </dgm:pt>
    <dgm:pt modelId="{8DF0579B-C42D-4779-8085-7AFA9AE23C90}" type="sibTrans" cxnId="{6BADF39B-2279-458F-B645-D84638E84D85}">
      <dgm:prSet/>
      <dgm:spPr/>
      <dgm:t>
        <a:bodyPr/>
        <a:lstStyle/>
        <a:p>
          <a:endParaRPr lang="en-US"/>
        </a:p>
      </dgm:t>
    </dgm:pt>
    <dgm:pt modelId="{5E9E9A70-8F55-4069-B8FD-181C9A018180}">
      <dgm:prSet custT="1"/>
      <dgm:spPr/>
      <dgm:t>
        <a:bodyPr/>
        <a:lstStyle/>
        <a:p>
          <a:pPr algn="l"/>
          <a:r>
            <a:rPr lang="en-US" sz="1200" dirty="0" smtClean="0"/>
            <a:t> Manage activities</a:t>
          </a:r>
          <a:endParaRPr lang="en-US" sz="1200" dirty="0"/>
        </a:p>
      </dgm:t>
    </dgm:pt>
    <dgm:pt modelId="{3F368467-C7CF-4F02-B5BA-AD7E59DA17C7}" type="parTrans" cxnId="{4CC66359-FA3B-4658-819F-15ABDA9011DD}">
      <dgm:prSet/>
      <dgm:spPr/>
      <dgm:t>
        <a:bodyPr/>
        <a:lstStyle/>
        <a:p>
          <a:endParaRPr lang="en-US"/>
        </a:p>
      </dgm:t>
    </dgm:pt>
    <dgm:pt modelId="{C0EF1210-7E04-4972-88D4-19F82E120325}" type="sibTrans" cxnId="{4CC66359-FA3B-4658-819F-15ABDA9011DD}">
      <dgm:prSet/>
      <dgm:spPr/>
      <dgm:t>
        <a:bodyPr/>
        <a:lstStyle/>
        <a:p>
          <a:endParaRPr lang="en-US"/>
        </a:p>
      </dgm:t>
    </dgm:pt>
    <dgm:pt modelId="{9B8A5EF6-F4FA-4655-99FE-F65B4D77000E}">
      <dgm:prSet custT="1"/>
      <dgm:spPr/>
      <dgm:t>
        <a:bodyPr/>
        <a:lstStyle/>
        <a:p>
          <a:pPr algn="l"/>
          <a:r>
            <a:rPr lang="en-US" sz="1200" dirty="0" smtClean="0"/>
            <a:t> Manage behavior</a:t>
          </a:r>
          <a:endParaRPr lang="en-US" sz="1200" dirty="0"/>
        </a:p>
      </dgm:t>
    </dgm:pt>
    <dgm:pt modelId="{183E1B69-6A2A-411A-9472-225AFD5B97DF}" type="parTrans" cxnId="{717409DC-0013-4900-8519-CD0C440980B8}">
      <dgm:prSet/>
      <dgm:spPr/>
      <dgm:t>
        <a:bodyPr/>
        <a:lstStyle/>
        <a:p>
          <a:endParaRPr lang="en-US"/>
        </a:p>
      </dgm:t>
    </dgm:pt>
    <dgm:pt modelId="{8A6DC685-506D-4650-B735-1C3A3B739DD7}" type="sibTrans" cxnId="{717409DC-0013-4900-8519-CD0C440980B8}">
      <dgm:prSet/>
      <dgm:spPr/>
      <dgm:t>
        <a:bodyPr/>
        <a:lstStyle/>
        <a:p>
          <a:endParaRPr lang="en-US"/>
        </a:p>
      </dgm:t>
    </dgm:pt>
    <dgm:pt modelId="{EECF3E26-A97B-4C01-8588-67C1A4600E19}" type="pres">
      <dgm:prSet presAssocID="{4123CEFE-69A2-4CBB-9ED0-B0782D0FB2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9AA6D-5E8E-4C53-9096-427DFEC12D17}" type="pres">
      <dgm:prSet presAssocID="{801F3A61-ABF3-4CC9-8624-BC03FCE81FD4}" presName="compNode" presStyleCnt="0"/>
      <dgm:spPr/>
    </dgm:pt>
    <dgm:pt modelId="{7AEA969F-D8EC-42C8-B96E-538AE0C7DEE1}" type="pres">
      <dgm:prSet presAssocID="{801F3A61-ABF3-4CC9-8624-BC03FCE81FD4}" presName="aNode" presStyleLbl="bgShp" presStyleIdx="0" presStyleCnt="3"/>
      <dgm:spPr/>
      <dgm:t>
        <a:bodyPr/>
        <a:lstStyle/>
        <a:p>
          <a:endParaRPr lang="en-US"/>
        </a:p>
      </dgm:t>
    </dgm:pt>
    <dgm:pt modelId="{E2D819A1-EE71-4EAC-813D-B7723016BBA0}" type="pres">
      <dgm:prSet presAssocID="{801F3A61-ABF3-4CC9-8624-BC03FCE81FD4}" presName="textNode" presStyleLbl="bgShp" presStyleIdx="0" presStyleCnt="3"/>
      <dgm:spPr/>
      <dgm:t>
        <a:bodyPr/>
        <a:lstStyle/>
        <a:p>
          <a:endParaRPr lang="en-US"/>
        </a:p>
      </dgm:t>
    </dgm:pt>
    <dgm:pt modelId="{E00992C1-4513-4F66-9ED4-A2163B1A10E0}" type="pres">
      <dgm:prSet presAssocID="{801F3A61-ABF3-4CC9-8624-BC03FCE81FD4}" presName="compChildNode" presStyleCnt="0"/>
      <dgm:spPr/>
    </dgm:pt>
    <dgm:pt modelId="{CED8270B-ED4E-46BE-A0FF-AB85F946A04B}" type="pres">
      <dgm:prSet presAssocID="{801F3A61-ABF3-4CC9-8624-BC03FCE81FD4}" presName="theInnerList" presStyleCnt="0"/>
      <dgm:spPr/>
    </dgm:pt>
    <dgm:pt modelId="{F5A54A44-9D73-4DFA-AEDD-BF414E89E9AE}" type="pres">
      <dgm:prSet presAssocID="{6C3903E1-A93C-48CB-8FCB-928DDF69B49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A8E56-2225-49D0-A9CB-439B5E42DC3B}" type="pres">
      <dgm:prSet presAssocID="{6C3903E1-A93C-48CB-8FCB-928DDF69B495}" presName="aSpace2" presStyleCnt="0"/>
      <dgm:spPr/>
    </dgm:pt>
    <dgm:pt modelId="{FDC999AD-4139-43C9-9EC5-A03B78F9E1FA}" type="pres">
      <dgm:prSet presAssocID="{2DE152C6-6D48-4668-9AC1-F5DCAD5F0128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B0612-10FC-4EB9-AA1C-705A4ADF1D29}" type="pres">
      <dgm:prSet presAssocID="{801F3A61-ABF3-4CC9-8624-BC03FCE81FD4}" presName="aSpace" presStyleCnt="0"/>
      <dgm:spPr/>
    </dgm:pt>
    <dgm:pt modelId="{2CF6F153-A3FF-4595-BC4D-3CE27BAAC78A}" type="pres">
      <dgm:prSet presAssocID="{9CE304B6-9691-4B00-80EF-E1C44ABDC235}" presName="compNode" presStyleCnt="0"/>
      <dgm:spPr/>
    </dgm:pt>
    <dgm:pt modelId="{B12ED98C-A90F-4B3E-BB79-38A4C775DB84}" type="pres">
      <dgm:prSet presAssocID="{9CE304B6-9691-4B00-80EF-E1C44ABDC235}" presName="aNode" presStyleLbl="bgShp" presStyleIdx="1" presStyleCnt="3"/>
      <dgm:spPr/>
      <dgm:t>
        <a:bodyPr/>
        <a:lstStyle/>
        <a:p>
          <a:endParaRPr lang="en-US"/>
        </a:p>
      </dgm:t>
    </dgm:pt>
    <dgm:pt modelId="{624E8ADC-5039-405B-B072-02DA8A727FA2}" type="pres">
      <dgm:prSet presAssocID="{9CE304B6-9691-4B00-80EF-E1C44ABDC235}" presName="textNode" presStyleLbl="bgShp" presStyleIdx="1" presStyleCnt="3"/>
      <dgm:spPr/>
      <dgm:t>
        <a:bodyPr/>
        <a:lstStyle/>
        <a:p>
          <a:endParaRPr lang="en-US"/>
        </a:p>
      </dgm:t>
    </dgm:pt>
    <dgm:pt modelId="{9F3146A2-A90D-4791-83C8-E89BFE0A591D}" type="pres">
      <dgm:prSet presAssocID="{9CE304B6-9691-4B00-80EF-E1C44ABDC235}" presName="compChildNode" presStyleCnt="0"/>
      <dgm:spPr/>
    </dgm:pt>
    <dgm:pt modelId="{71D80EF9-0827-4546-8385-56FDB17682C3}" type="pres">
      <dgm:prSet presAssocID="{9CE304B6-9691-4B00-80EF-E1C44ABDC235}" presName="theInnerList" presStyleCnt="0"/>
      <dgm:spPr/>
    </dgm:pt>
    <dgm:pt modelId="{8F13C31F-4FF0-4FA7-9562-E286C9EE9D10}" type="pres">
      <dgm:prSet presAssocID="{D397B592-4211-4DD8-BC1C-C518FBB9BF0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4609E-9498-4078-B146-A94DA6D7F2AA}" type="pres">
      <dgm:prSet presAssocID="{D397B592-4211-4DD8-BC1C-C518FBB9BF0C}" presName="aSpace2" presStyleCnt="0"/>
      <dgm:spPr/>
    </dgm:pt>
    <dgm:pt modelId="{73647B5B-B8F2-4038-990D-F5CC3C76B454}" type="pres">
      <dgm:prSet presAssocID="{79193EA5-7E73-4DD1-AB77-903412ABF275}" presName="childNode" presStyleLbl="node1" presStyleIdx="3" presStyleCnt="7" custScaleY="113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B05DD-81C9-46B1-82D6-DFF14375FD35}" type="pres">
      <dgm:prSet presAssocID="{79193EA5-7E73-4DD1-AB77-903412ABF275}" presName="aSpace2" presStyleCnt="0"/>
      <dgm:spPr/>
    </dgm:pt>
    <dgm:pt modelId="{6B1F1361-F3F2-4C01-ADEA-3C2866604191}" type="pres">
      <dgm:prSet presAssocID="{D9059026-087A-4448-AC60-C4A10398600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DE54D-B92C-4482-B36B-7BB1C9A00F2E}" type="pres">
      <dgm:prSet presAssocID="{9CE304B6-9691-4B00-80EF-E1C44ABDC235}" presName="aSpace" presStyleCnt="0"/>
      <dgm:spPr/>
    </dgm:pt>
    <dgm:pt modelId="{30BA1576-6994-43E5-AA4F-215B3A30B386}" type="pres">
      <dgm:prSet presAssocID="{5AE9BC93-61C4-40FB-A83B-39F1FBAB9542}" presName="compNode" presStyleCnt="0"/>
      <dgm:spPr/>
    </dgm:pt>
    <dgm:pt modelId="{62B7233F-9131-4BE3-B5DE-7179F9001D5A}" type="pres">
      <dgm:prSet presAssocID="{5AE9BC93-61C4-40FB-A83B-39F1FBAB9542}" presName="aNode" presStyleLbl="bgShp" presStyleIdx="2" presStyleCnt="3"/>
      <dgm:spPr/>
      <dgm:t>
        <a:bodyPr/>
        <a:lstStyle/>
        <a:p>
          <a:endParaRPr lang="en-US"/>
        </a:p>
      </dgm:t>
    </dgm:pt>
    <dgm:pt modelId="{97AE3503-ECC9-4EDC-BF6F-4D98DC990132}" type="pres">
      <dgm:prSet presAssocID="{5AE9BC93-61C4-40FB-A83B-39F1FBAB9542}" presName="textNode" presStyleLbl="bgShp" presStyleIdx="2" presStyleCnt="3"/>
      <dgm:spPr/>
      <dgm:t>
        <a:bodyPr/>
        <a:lstStyle/>
        <a:p>
          <a:endParaRPr lang="en-US"/>
        </a:p>
      </dgm:t>
    </dgm:pt>
    <dgm:pt modelId="{0102154C-6067-4E0D-AD0F-7C846F8BFEE9}" type="pres">
      <dgm:prSet presAssocID="{5AE9BC93-61C4-40FB-A83B-39F1FBAB9542}" presName="compChildNode" presStyleCnt="0"/>
      <dgm:spPr/>
    </dgm:pt>
    <dgm:pt modelId="{CE4415CD-0C92-4E0C-8AEE-DFE422A27F05}" type="pres">
      <dgm:prSet presAssocID="{5AE9BC93-61C4-40FB-A83B-39F1FBAB9542}" presName="theInnerList" presStyleCnt="0"/>
      <dgm:spPr/>
    </dgm:pt>
    <dgm:pt modelId="{0DE73006-7E35-4A32-B94C-3D318D71C405}" type="pres">
      <dgm:prSet presAssocID="{C393ADC8-30C8-4E55-9FC5-69726D5E6594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9DA6-F6E8-4EDE-89CD-D769E51F8218}" type="pres">
      <dgm:prSet presAssocID="{C393ADC8-30C8-4E55-9FC5-69726D5E6594}" presName="aSpace2" presStyleCnt="0"/>
      <dgm:spPr/>
    </dgm:pt>
    <dgm:pt modelId="{0B0178AC-620B-4177-8D8B-974824B8243A}" type="pres">
      <dgm:prSet presAssocID="{D22D801E-8D24-4CEA-B005-7BB48B724C97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E5BF1-2D20-48EE-B1E9-785801E134CE}" srcId="{801F3A61-ABF3-4CC9-8624-BC03FCE81FD4}" destId="{2DE152C6-6D48-4668-9AC1-F5DCAD5F0128}" srcOrd="1" destOrd="0" parTransId="{F3C6A9A2-D9C2-4D6C-B766-6A5E611EA29E}" sibTransId="{FFC7401D-2793-4066-B73A-45361F2AA374}"/>
    <dgm:cxn modelId="{0ED66E11-CC3A-4BD2-B1B2-1B9B8E80FEFE}" srcId="{C393ADC8-30C8-4E55-9FC5-69726D5E6594}" destId="{C3E565A6-B8C9-4641-838F-E27FE545EE88}" srcOrd="1" destOrd="0" parTransId="{A4ADDE84-3AFB-4ABE-8BF4-0FF1993911FF}" sibTransId="{94CC114C-A6BF-44EB-8540-2540AA5E9001}"/>
    <dgm:cxn modelId="{4CC66359-FA3B-4658-819F-15ABDA9011DD}" srcId="{D22D801E-8D24-4CEA-B005-7BB48B724C97}" destId="{5E9E9A70-8F55-4069-B8FD-181C9A018180}" srcOrd="0" destOrd="0" parTransId="{3F368467-C7CF-4F02-B5BA-AD7E59DA17C7}" sibTransId="{C0EF1210-7E04-4972-88D4-19F82E120325}"/>
    <dgm:cxn modelId="{00E8851E-01B7-9F44-BB8A-6B0C38A1904B}" type="presOf" srcId="{9B8A5EF6-F4FA-4655-99FE-F65B4D77000E}" destId="{0B0178AC-620B-4177-8D8B-974824B8243A}" srcOrd="0" destOrd="2" presId="urn:microsoft.com/office/officeart/2005/8/layout/lProcess2"/>
    <dgm:cxn modelId="{0BEC6F9E-347A-494E-9764-BA0180DC581B}" type="presOf" srcId="{4123CEFE-69A2-4CBB-9ED0-B0782D0FB2E8}" destId="{EECF3E26-A97B-4C01-8588-67C1A4600E19}" srcOrd="0" destOrd="0" presId="urn:microsoft.com/office/officeart/2005/8/layout/lProcess2"/>
    <dgm:cxn modelId="{4C417E00-77E1-AF42-BD2C-BAD9FD70B149}" type="presOf" srcId="{801F3A61-ABF3-4CC9-8624-BC03FCE81FD4}" destId="{7AEA969F-D8EC-42C8-B96E-538AE0C7DEE1}" srcOrd="0" destOrd="0" presId="urn:microsoft.com/office/officeart/2005/8/layout/lProcess2"/>
    <dgm:cxn modelId="{49AE4CCC-8E38-C943-9F94-0E8C26737562}" type="presOf" srcId="{5E9E9A70-8F55-4069-B8FD-181C9A018180}" destId="{0B0178AC-620B-4177-8D8B-974824B8243A}" srcOrd="0" destOrd="1" presId="urn:microsoft.com/office/officeart/2005/8/layout/lProcess2"/>
    <dgm:cxn modelId="{DCB5C0A4-7EC7-47DE-BEC8-5BA5E7158D41}" srcId="{4123CEFE-69A2-4CBB-9ED0-B0782D0FB2E8}" destId="{9CE304B6-9691-4B00-80EF-E1C44ABDC235}" srcOrd="1" destOrd="0" parTransId="{9BC8849E-102A-4CD7-B6EA-676C3D186D03}" sibTransId="{E2775C59-DCA6-4FF1-A82D-C469EBB69F53}"/>
    <dgm:cxn modelId="{458C1DA5-6F0C-DE4E-93A7-71451E135E80}" type="presOf" srcId="{D22D801E-8D24-4CEA-B005-7BB48B724C97}" destId="{0B0178AC-620B-4177-8D8B-974824B8243A}" srcOrd="0" destOrd="0" presId="urn:microsoft.com/office/officeart/2005/8/layout/lProcess2"/>
    <dgm:cxn modelId="{D6AF40E9-4BBD-2E4B-8F55-D07B855AD9F5}" type="presOf" srcId="{79193EA5-7E73-4DD1-AB77-903412ABF275}" destId="{73647B5B-B8F2-4038-990D-F5CC3C76B454}" srcOrd="0" destOrd="0" presId="urn:microsoft.com/office/officeart/2005/8/layout/lProcess2"/>
    <dgm:cxn modelId="{DCA51D8F-D430-468B-8C29-F56AC6753964}" srcId="{9CE304B6-9691-4B00-80EF-E1C44ABDC235}" destId="{D9059026-087A-4448-AC60-C4A103986000}" srcOrd="2" destOrd="0" parTransId="{02CEE757-E8EB-493D-9662-533BBCC77EA6}" sibTransId="{5699D9B3-74BB-4242-A414-CF75A633373B}"/>
    <dgm:cxn modelId="{AAD1D1C8-8D66-A647-95C2-1C3559D7F26A}" type="presOf" srcId="{B8D129B0-FF81-4BD8-BD58-DD9972BF9FBC}" destId="{0DE73006-7E35-4A32-B94C-3D318D71C405}" srcOrd="0" destOrd="1" presId="urn:microsoft.com/office/officeart/2005/8/layout/lProcess2"/>
    <dgm:cxn modelId="{EC721DA6-3A09-694F-BA09-BADDDBD55569}" type="presOf" srcId="{5AE9BC93-61C4-40FB-A83B-39F1FBAB9542}" destId="{97AE3503-ECC9-4EDC-BF6F-4D98DC990132}" srcOrd="1" destOrd="0" presId="urn:microsoft.com/office/officeart/2005/8/layout/lProcess2"/>
    <dgm:cxn modelId="{60E1D20F-5712-234A-9F03-3423F36E5863}" type="presOf" srcId="{D9059026-087A-4448-AC60-C4A103986000}" destId="{6B1F1361-F3F2-4C01-ADEA-3C2866604191}" srcOrd="0" destOrd="0" presId="urn:microsoft.com/office/officeart/2005/8/layout/lProcess2"/>
    <dgm:cxn modelId="{EDE2884E-D822-1147-A989-9745B586D01F}" type="presOf" srcId="{C3E565A6-B8C9-4641-838F-E27FE545EE88}" destId="{0DE73006-7E35-4A32-B94C-3D318D71C405}" srcOrd="0" destOrd="2" presId="urn:microsoft.com/office/officeart/2005/8/layout/lProcess2"/>
    <dgm:cxn modelId="{AA528608-F4A5-5441-8F9D-490E22842710}" type="presOf" srcId="{9CE304B6-9691-4B00-80EF-E1C44ABDC235}" destId="{624E8ADC-5039-405B-B072-02DA8A727FA2}" srcOrd="1" destOrd="0" presId="urn:microsoft.com/office/officeart/2005/8/layout/lProcess2"/>
    <dgm:cxn modelId="{717409DC-0013-4900-8519-CD0C440980B8}" srcId="{D22D801E-8D24-4CEA-B005-7BB48B724C97}" destId="{9B8A5EF6-F4FA-4655-99FE-F65B4D77000E}" srcOrd="1" destOrd="0" parTransId="{183E1B69-6A2A-411A-9472-225AFD5B97DF}" sibTransId="{8A6DC685-506D-4650-B735-1C3A3B739DD7}"/>
    <dgm:cxn modelId="{1970D724-1D68-1F4C-BCE8-F9ED220077D9}" type="presOf" srcId="{D397B592-4211-4DD8-BC1C-C518FBB9BF0C}" destId="{8F13C31F-4FF0-4FA7-9562-E286C9EE9D10}" srcOrd="0" destOrd="0" presId="urn:microsoft.com/office/officeart/2005/8/layout/lProcess2"/>
    <dgm:cxn modelId="{98A2E4B9-BB0E-4142-8829-2A6AA333F5D5}" srcId="{9CE304B6-9691-4B00-80EF-E1C44ABDC235}" destId="{79193EA5-7E73-4DD1-AB77-903412ABF275}" srcOrd="1" destOrd="0" parTransId="{D6B63FD1-7D88-4053-8E38-BFB2C10BC54A}" sibTransId="{98831BED-786E-4703-A727-61B6113B48EC}"/>
    <dgm:cxn modelId="{DF49D7CC-42F4-4A6D-B4C3-1F72FF7D7F61}" srcId="{4123CEFE-69A2-4CBB-9ED0-B0782D0FB2E8}" destId="{801F3A61-ABF3-4CC9-8624-BC03FCE81FD4}" srcOrd="0" destOrd="0" parTransId="{F8F78A52-A825-4C41-A57E-5972ADE7E4F9}" sibTransId="{14957AB8-AD6B-43D7-8762-E0BB74C56DC2}"/>
    <dgm:cxn modelId="{B2B88547-B881-FF4D-A7AD-1F1C2DBD7E55}" type="presOf" srcId="{5AE9BC93-61C4-40FB-A83B-39F1FBAB9542}" destId="{62B7233F-9131-4BE3-B5DE-7179F9001D5A}" srcOrd="0" destOrd="0" presId="urn:microsoft.com/office/officeart/2005/8/layout/lProcess2"/>
    <dgm:cxn modelId="{E1F9D23B-EACB-4D5A-BDE0-AE7C3E4D7EB0}" srcId="{D9059026-087A-4448-AC60-C4A103986000}" destId="{8ED33B79-2390-4A3B-824D-5F9F84B581F4}" srcOrd="1" destOrd="0" parTransId="{EA877FA4-0A7B-475E-8796-13DD293D68CB}" sibTransId="{A796B8F8-C3DF-49B2-B512-34A1E0B52B05}"/>
    <dgm:cxn modelId="{7DB1D247-BE78-C44C-BF0F-94E043F0B2EA}" type="presOf" srcId="{6C3903E1-A93C-48CB-8FCB-928DDF69B495}" destId="{F5A54A44-9D73-4DFA-AEDD-BF414E89E9AE}" srcOrd="0" destOrd="0" presId="urn:microsoft.com/office/officeart/2005/8/layout/lProcess2"/>
    <dgm:cxn modelId="{A5A8539B-006F-476E-AEF7-61249ABBD9A4}" srcId="{9CE304B6-9691-4B00-80EF-E1C44ABDC235}" destId="{D397B592-4211-4DD8-BC1C-C518FBB9BF0C}" srcOrd="0" destOrd="0" parTransId="{0DF787F3-F5E7-4642-8032-B17A3D0B5CDC}" sibTransId="{91F84B3F-9A64-40F3-9967-B5AC592E3F1B}"/>
    <dgm:cxn modelId="{04B4F65B-56B2-44BE-8615-E75B869BBD67}" srcId="{C393ADC8-30C8-4E55-9FC5-69726D5E6594}" destId="{913C8044-BEEF-4D9E-9F86-663BCB1B5ECC}" srcOrd="2" destOrd="0" parTransId="{9E0F00F5-6401-48D6-8A6E-8CB1C2AB972C}" sibTransId="{3D3C8B35-C084-422A-9C53-7CD68B37C428}"/>
    <dgm:cxn modelId="{CCE90533-6306-43AF-B20A-F1D78496DD96}" srcId="{C393ADC8-30C8-4E55-9FC5-69726D5E6594}" destId="{B8D129B0-FF81-4BD8-BD58-DD9972BF9FBC}" srcOrd="0" destOrd="0" parTransId="{22AC0D6B-FDF3-4936-A5A1-F6BFA99E5390}" sibTransId="{AADECACB-2D04-486B-879D-F96258D946A1}"/>
    <dgm:cxn modelId="{602F28A9-176F-D94E-8C2C-B47C9B74B4BC}" type="presOf" srcId="{8ED33B79-2390-4A3B-824D-5F9F84B581F4}" destId="{6B1F1361-F3F2-4C01-ADEA-3C2866604191}" srcOrd="0" destOrd="2" presId="urn:microsoft.com/office/officeart/2005/8/layout/lProcess2"/>
    <dgm:cxn modelId="{79116ADB-08D4-4AF7-8C53-AA2C107AE009}" srcId="{5AE9BC93-61C4-40FB-A83B-39F1FBAB9542}" destId="{C393ADC8-30C8-4E55-9FC5-69726D5E6594}" srcOrd="0" destOrd="0" parTransId="{E0770492-59E2-4774-931A-088DA7D736AE}" sibTransId="{64DA9FCA-0904-426A-9B9B-5C717231F680}"/>
    <dgm:cxn modelId="{F96D8F18-53B9-9343-AA02-ED9224F53B20}" type="presOf" srcId="{2DE152C6-6D48-4668-9AC1-F5DCAD5F0128}" destId="{FDC999AD-4139-43C9-9EC5-A03B78F9E1FA}" srcOrd="0" destOrd="0" presId="urn:microsoft.com/office/officeart/2005/8/layout/lProcess2"/>
    <dgm:cxn modelId="{821200A2-C2F9-E341-AC0E-888FCA9D2719}" type="presOf" srcId="{913C8044-BEEF-4D9E-9F86-663BCB1B5ECC}" destId="{0DE73006-7E35-4A32-B94C-3D318D71C405}" srcOrd="0" destOrd="3" presId="urn:microsoft.com/office/officeart/2005/8/layout/lProcess2"/>
    <dgm:cxn modelId="{9D6AB54A-34D0-4815-83BF-0BE598801F26}" srcId="{801F3A61-ABF3-4CC9-8624-BC03FCE81FD4}" destId="{6C3903E1-A93C-48CB-8FCB-928DDF69B495}" srcOrd="0" destOrd="0" parTransId="{D4000D36-9AEF-4C29-805D-B0052D684F2C}" sibTransId="{4A4605A3-6348-4A56-9154-82E9C41C6702}"/>
    <dgm:cxn modelId="{6BADF39B-2279-458F-B645-D84638E84D85}" srcId="{5AE9BC93-61C4-40FB-A83B-39F1FBAB9542}" destId="{D22D801E-8D24-4CEA-B005-7BB48B724C97}" srcOrd="1" destOrd="0" parTransId="{9AC45C2B-F3AF-447B-9D7B-F0EE7CFFF30E}" sibTransId="{8DF0579B-C42D-4779-8085-7AFA9AE23C90}"/>
    <dgm:cxn modelId="{E39738ED-92D2-4E67-8E23-9F3750960401}" srcId="{4123CEFE-69A2-4CBB-9ED0-B0782D0FB2E8}" destId="{5AE9BC93-61C4-40FB-A83B-39F1FBAB9542}" srcOrd="2" destOrd="0" parTransId="{58588EA3-D0BB-47ED-95A6-9636594EEBD5}" sibTransId="{435158DC-3743-4249-AB71-D46D93BF6D60}"/>
    <dgm:cxn modelId="{ED6CB2E2-9CE3-4641-8B49-37A9D16FB312}" type="presOf" srcId="{EAC7CBFE-6ED0-4736-8034-92DF907E3FF1}" destId="{6B1F1361-F3F2-4C01-ADEA-3C2866604191}" srcOrd="0" destOrd="1" presId="urn:microsoft.com/office/officeart/2005/8/layout/lProcess2"/>
    <dgm:cxn modelId="{E5324B03-BB55-0449-A5E2-1BF52281480F}" type="presOf" srcId="{9CE304B6-9691-4B00-80EF-E1C44ABDC235}" destId="{B12ED98C-A90F-4B3E-BB79-38A4C775DB84}" srcOrd="0" destOrd="0" presId="urn:microsoft.com/office/officeart/2005/8/layout/lProcess2"/>
    <dgm:cxn modelId="{44F0D83C-CDE6-C646-A137-CE6CB6E088D9}" type="presOf" srcId="{C393ADC8-30C8-4E55-9FC5-69726D5E6594}" destId="{0DE73006-7E35-4A32-B94C-3D318D71C405}" srcOrd="0" destOrd="0" presId="urn:microsoft.com/office/officeart/2005/8/layout/lProcess2"/>
    <dgm:cxn modelId="{EFBAE6D9-F3E3-334F-A16C-DA39728C3C68}" type="presOf" srcId="{801F3A61-ABF3-4CC9-8624-BC03FCE81FD4}" destId="{E2D819A1-EE71-4EAC-813D-B7723016BBA0}" srcOrd="1" destOrd="0" presId="urn:microsoft.com/office/officeart/2005/8/layout/lProcess2"/>
    <dgm:cxn modelId="{2289E5A4-2B76-4E01-9706-8E2CFCC3B139}" srcId="{D9059026-087A-4448-AC60-C4A103986000}" destId="{EAC7CBFE-6ED0-4736-8034-92DF907E3FF1}" srcOrd="0" destOrd="0" parTransId="{DAA98C9C-89CF-44ED-ADB6-B256FAA1FA2F}" sibTransId="{572E335B-0E4E-4073-B321-D041454B75A5}"/>
    <dgm:cxn modelId="{86619331-4FF6-C546-8499-F547F219EE88}" type="presParOf" srcId="{EECF3E26-A97B-4C01-8588-67C1A4600E19}" destId="{0F39AA6D-5E8E-4C53-9096-427DFEC12D17}" srcOrd="0" destOrd="0" presId="urn:microsoft.com/office/officeart/2005/8/layout/lProcess2"/>
    <dgm:cxn modelId="{C49FFEE3-BD4A-4542-B4EF-CA4966D0782A}" type="presParOf" srcId="{0F39AA6D-5E8E-4C53-9096-427DFEC12D17}" destId="{7AEA969F-D8EC-42C8-B96E-538AE0C7DEE1}" srcOrd="0" destOrd="0" presId="urn:microsoft.com/office/officeart/2005/8/layout/lProcess2"/>
    <dgm:cxn modelId="{961E1CE2-6A71-E14F-805B-710890A0A550}" type="presParOf" srcId="{0F39AA6D-5E8E-4C53-9096-427DFEC12D17}" destId="{E2D819A1-EE71-4EAC-813D-B7723016BBA0}" srcOrd="1" destOrd="0" presId="urn:microsoft.com/office/officeart/2005/8/layout/lProcess2"/>
    <dgm:cxn modelId="{FF5317A0-48F7-8E4E-90C1-4BC200DB610C}" type="presParOf" srcId="{0F39AA6D-5E8E-4C53-9096-427DFEC12D17}" destId="{E00992C1-4513-4F66-9ED4-A2163B1A10E0}" srcOrd="2" destOrd="0" presId="urn:microsoft.com/office/officeart/2005/8/layout/lProcess2"/>
    <dgm:cxn modelId="{5475D852-55C5-B841-BD8F-6A61F87D52A1}" type="presParOf" srcId="{E00992C1-4513-4F66-9ED4-A2163B1A10E0}" destId="{CED8270B-ED4E-46BE-A0FF-AB85F946A04B}" srcOrd="0" destOrd="0" presId="urn:microsoft.com/office/officeart/2005/8/layout/lProcess2"/>
    <dgm:cxn modelId="{BBEE5915-A41E-9C45-AB48-2377945BB729}" type="presParOf" srcId="{CED8270B-ED4E-46BE-A0FF-AB85F946A04B}" destId="{F5A54A44-9D73-4DFA-AEDD-BF414E89E9AE}" srcOrd="0" destOrd="0" presId="urn:microsoft.com/office/officeart/2005/8/layout/lProcess2"/>
    <dgm:cxn modelId="{59EA97CB-CF69-5540-8E06-2333180843BE}" type="presParOf" srcId="{CED8270B-ED4E-46BE-A0FF-AB85F946A04B}" destId="{849A8E56-2225-49D0-A9CB-439B5E42DC3B}" srcOrd="1" destOrd="0" presId="urn:microsoft.com/office/officeart/2005/8/layout/lProcess2"/>
    <dgm:cxn modelId="{EED3C18E-50C7-C344-B9FA-47D1D07852B5}" type="presParOf" srcId="{CED8270B-ED4E-46BE-A0FF-AB85F946A04B}" destId="{FDC999AD-4139-43C9-9EC5-A03B78F9E1FA}" srcOrd="2" destOrd="0" presId="urn:microsoft.com/office/officeart/2005/8/layout/lProcess2"/>
    <dgm:cxn modelId="{F51AE2E8-BFCF-7A47-A2D8-DA0C803A1211}" type="presParOf" srcId="{EECF3E26-A97B-4C01-8588-67C1A4600E19}" destId="{3C9B0612-10FC-4EB9-AA1C-705A4ADF1D29}" srcOrd="1" destOrd="0" presId="urn:microsoft.com/office/officeart/2005/8/layout/lProcess2"/>
    <dgm:cxn modelId="{913AF2CB-6859-7346-829B-14F45BE9DCD0}" type="presParOf" srcId="{EECF3E26-A97B-4C01-8588-67C1A4600E19}" destId="{2CF6F153-A3FF-4595-BC4D-3CE27BAAC78A}" srcOrd="2" destOrd="0" presId="urn:microsoft.com/office/officeart/2005/8/layout/lProcess2"/>
    <dgm:cxn modelId="{6B8A68F0-27CC-4A45-9521-DD95DE03BE85}" type="presParOf" srcId="{2CF6F153-A3FF-4595-BC4D-3CE27BAAC78A}" destId="{B12ED98C-A90F-4B3E-BB79-38A4C775DB84}" srcOrd="0" destOrd="0" presId="urn:microsoft.com/office/officeart/2005/8/layout/lProcess2"/>
    <dgm:cxn modelId="{A0C7C14B-9720-CB4D-BE8D-E0705CA9E85E}" type="presParOf" srcId="{2CF6F153-A3FF-4595-BC4D-3CE27BAAC78A}" destId="{624E8ADC-5039-405B-B072-02DA8A727FA2}" srcOrd="1" destOrd="0" presId="urn:microsoft.com/office/officeart/2005/8/layout/lProcess2"/>
    <dgm:cxn modelId="{4A43DDCC-A9C1-0541-80FF-42584455ACE1}" type="presParOf" srcId="{2CF6F153-A3FF-4595-BC4D-3CE27BAAC78A}" destId="{9F3146A2-A90D-4791-83C8-E89BFE0A591D}" srcOrd="2" destOrd="0" presId="urn:microsoft.com/office/officeart/2005/8/layout/lProcess2"/>
    <dgm:cxn modelId="{0C01C214-37AA-8543-A7F7-B88CB57774C6}" type="presParOf" srcId="{9F3146A2-A90D-4791-83C8-E89BFE0A591D}" destId="{71D80EF9-0827-4546-8385-56FDB17682C3}" srcOrd="0" destOrd="0" presId="urn:microsoft.com/office/officeart/2005/8/layout/lProcess2"/>
    <dgm:cxn modelId="{B39D7C6C-4617-C644-B1EA-6A15012DC2EC}" type="presParOf" srcId="{71D80EF9-0827-4546-8385-56FDB17682C3}" destId="{8F13C31F-4FF0-4FA7-9562-E286C9EE9D10}" srcOrd="0" destOrd="0" presId="urn:microsoft.com/office/officeart/2005/8/layout/lProcess2"/>
    <dgm:cxn modelId="{FD1A354D-2644-284F-B2AE-1A9C29580B4C}" type="presParOf" srcId="{71D80EF9-0827-4546-8385-56FDB17682C3}" destId="{8804609E-9498-4078-B146-A94DA6D7F2AA}" srcOrd="1" destOrd="0" presId="urn:microsoft.com/office/officeart/2005/8/layout/lProcess2"/>
    <dgm:cxn modelId="{04FAED11-F7E2-5145-A157-3065F2152637}" type="presParOf" srcId="{71D80EF9-0827-4546-8385-56FDB17682C3}" destId="{73647B5B-B8F2-4038-990D-F5CC3C76B454}" srcOrd="2" destOrd="0" presId="urn:microsoft.com/office/officeart/2005/8/layout/lProcess2"/>
    <dgm:cxn modelId="{595F9119-4212-EA4B-A4D4-41FB452EB0BC}" type="presParOf" srcId="{71D80EF9-0827-4546-8385-56FDB17682C3}" destId="{651B05DD-81C9-46B1-82D6-DFF14375FD35}" srcOrd="3" destOrd="0" presId="urn:microsoft.com/office/officeart/2005/8/layout/lProcess2"/>
    <dgm:cxn modelId="{D5F6095D-800D-CE43-9FAD-5686FA670985}" type="presParOf" srcId="{71D80EF9-0827-4546-8385-56FDB17682C3}" destId="{6B1F1361-F3F2-4C01-ADEA-3C2866604191}" srcOrd="4" destOrd="0" presId="urn:microsoft.com/office/officeart/2005/8/layout/lProcess2"/>
    <dgm:cxn modelId="{22229835-6A16-E84E-9B13-4FAA2E5ED8EE}" type="presParOf" srcId="{EECF3E26-A97B-4C01-8588-67C1A4600E19}" destId="{873DE54D-B92C-4482-B36B-7BB1C9A00F2E}" srcOrd="3" destOrd="0" presId="urn:microsoft.com/office/officeart/2005/8/layout/lProcess2"/>
    <dgm:cxn modelId="{2439C0F8-08B1-1644-8992-785D8D91F306}" type="presParOf" srcId="{EECF3E26-A97B-4C01-8588-67C1A4600E19}" destId="{30BA1576-6994-43E5-AA4F-215B3A30B386}" srcOrd="4" destOrd="0" presId="urn:microsoft.com/office/officeart/2005/8/layout/lProcess2"/>
    <dgm:cxn modelId="{C599D39C-6646-0E4F-BE97-298CE2A2EBFB}" type="presParOf" srcId="{30BA1576-6994-43E5-AA4F-215B3A30B386}" destId="{62B7233F-9131-4BE3-B5DE-7179F9001D5A}" srcOrd="0" destOrd="0" presId="urn:microsoft.com/office/officeart/2005/8/layout/lProcess2"/>
    <dgm:cxn modelId="{D22665F3-1062-2D40-8F74-8B136AA92337}" type="presParOf" srcId="{30BA1576-6994-43E5-AA4F-215B3A30B386}" destId="{97AE3503-ECC9-4EDC-BF6F-4D98DC990132}" srcOrd="1" destOrd="0" presId="urn:microsoft.com/office/officeart/2005/8/layout/lProcess2"/>
    <dgm:cxn modelId="{A5870BB4-4E23-DE48-BE7E-8096035F53D5}" type="presParOf" srcId="{30BA1576-6994-43E5-AA4F-215B3A30B386}" destId="{0102154C-6067-4E0D-AD0F-7C846F8BFEE9}" srcOrd="2" destOrd="0" presId="urn:microsoft.com/office/officeart/2005/8/layout/lProcess2"/>
    <dgm:cxn modelId="{8CCF1135-517F-9844-AC57-CACDC33136F6}" type="presParOf" srcId="{0102154C-6067-4E0D-AD0F-7C846F8BFEE9}" destId="{CE4415CD-0C92-4E0C-8AEE-DFE422A27F05}" srcOrd="0" destOrd="0" presId="urn:microsoft.com/office/officeart/2005/8/layout/lProcess2"/>
    <dgm:cxn modelId="{D8FC8A8C-670E-9A49-B75F-E25F11D61CC8}" type="presParOf" srcId="{CE4415CD-0C92-4E0C-8AEE-DFE422A27F05}" destId="{0DE73006-7E35-4A32-B94C-3D318D71C405}" srcOrd="0" destOrd="0" presId="urn:microsoft.com/office/officeart/2005/8/layout/lProcess2"/>
    <dgm:cxn modelId="{99237A86-294B-A141-A029-5FEEE6A11FE6}" type="presParOf" srcId="{CE4415CD-0C92-4E0C-8AEE-DFE422A27F05}" destId="{A8AE9DA6-F6E8-4EDE-89CD-D769E51F8218}" srcOrd="1" destOrd="0" presId="urn:microsoft.com/office/officeart/2005/8/layout/lProcess2"/>
    <dgm:cxn modelId="{C9138476-97E9-6E41-A30F-1300927CD676}" type="presParOf" srcId="{CE4415CD-0C92-4E0C-8AEE-DFE422A27F05}" destId="{0B0178AC-620B-4177-8D8B-974824B8243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A2F7-C300-4A63-A396-A3AF8495983A}">
      <dsp:nvSpPr>
        <dsp:cNvPr id="0" name=""/>
        <dsp:cNvSpPr/>
      </dsp:nvSpPr>
      <dsp:spPr>
        <a:xfrm>
          <a:off x="6219453" y="3875533"/>
          <a:ext cx="369945" cy="109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967"/>
              </a:lnTo>
              <a:lnTo>
                <a:pt x="369945" y="10929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B6B4A-1019-436B-9C10-6EF18051AB32}">
      <dsp:nvSpPr>
        <dsp:cNvPr id="0" name=""/>
        <dsp:cNvSpPr/>
      </dsp:nvSpPr>
      <dsp:spPr>
        <a:xfrm>
          <a:off x="4221747" y="2082925"/>
          <a:ext cx="2984227" cy="559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494"/>
              </a:lnTo>
              <a:lnTo>
                <a:pt x="2984227" y="300494"/>
              </a:lnTo>
              <a:lnTo>
                <a:pt x="2984227" y="559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557FC-1915-4E45-9F98-50900CDF7152}">
      <dsp:nvSpPr>
        <dsp:cNvPr id="0" name=""/>
        <dsp:cNvSpPr/>
      </dsp:nvSpPr>
      <dsp:spPr>
        <a:xfrm>
          <a:off x="3235226" y="3834001"/>
          <a:ext cx="369945" cy="113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499"/>
              </a:lnTo>
              <a:lnTo>
                <a:pt x="369945" y="11344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CA54-F5A2-486D-AE47-EC777F6A4085}">
      <dsp:nvSpPr>
        <dsp:cNvPr id="0" name=""/>
        <dsp:cNvSpPr/>
      </dsp:nvSpPr>
      <dsp:spPr>
        <a:xfrm>
          <a:off x="4176027" y="2082925"/>
          <a:ext cx="91440" cy="517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4AD2A-6049-46A5-9239-2DFD6495B815}">
      <dsp:nvSpPr>
        <dsp:cNvPr id="0" name=""/>
        <dsp:cNvSpPr/>
      </dsp:nvSpPr>
      <dsp:spPr>
        <a:xfrm>
          <a:off x="250998" y="3834001"/>
          <a:ext cx="369945" cy="113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499"/>
              </a:lnTo>
              <a:lnTo>
                <a:pt x="369945" y="11344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B3EEA-96D4-4335-B877-20315BC62C93}">
      <dsp:nvSpPr>
        <dsp:cNvPr id="0" name=""/>
        <dsp:cNvSpPr/>
      </dsp:nvSpPr>
      <dsp:spPr>
        <a:xfrm>
          <a:off x="1237520" y="2082925"/>
          <a:ext cx="2984227" cy="517923"/>
        </a:xfrm>
        <a:custGeom>
          <a:avLst/>
          <a:gdLst/>
          <a:ahLst/>
          <a:cxnLst/>
          <a:rect l="0" t="0" r="0" b="0"/>
          <a:pathLst>
            <a:path>
              <a:moveTo>
                <a:pt x="2984227" y="0"/>
              </a:moveTo>
              <a:lnTo>
                <a:pt x="2984227" y="258961"/>
              </a:lnTo>
              <a:lnTo>
                <a:pt x="0" y="258961"/>
              </a:lnTo>
              <a:lnTo>
                <a:pt x="0" y="517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AEDCD-2B07-4649-93D8-FCD392B4C08C}">
      <dsp:nvSpPr>
        <dsp:cNvPr id="0" name=""/>
        <dsp:cNvSpPr/>
      </dsp:nvSpPr>
      <dsp:spPr>
        <a:xfrm>
          <a:off x="2988595" y="849774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ea typeface="Arial"/>
              <a:cs typeface="Arial"/>
              <a:sym typeface="Arial"/>
            </a:rPr>
            <a:t>Improved student performance depends on strengthening three legs of our teaching practice</a:t>
          </a:r>
          <a:endParaRPr lang="en-US" sz="1800" kern="1200" dirty="0"/>
        </a:p>
      </dsp:txBody>
      <dsp:txXfrm>
        <a:off x="2988595" y="849774"/>
        <a:ext cx="2466303" cy="1233151"/>
      </dsp:txXfrm>
    </dsp:sp>
    <dsp:sp modelId="{93A63186-DB0D-46BB-BA08-11689A6819F4}">
      <dsp:nvSpPr>
        <dsp:cNvPr id="0" name=""/>
        <dsp:cNvSpPr/>
      </dsp:nvSpPr>
      <dsp:spPr>
        <a:xfrm>
          <a:off x="4368" y="2600849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Content</a:t>
          </a:r>
          <a:endParaRPr lang="en-US" sz="1800" kern="1200" dirty="0"/>
        </a:p>
      </dsp:txBody>
      <dsp:txXfrm>
        <a:off x="4368" y="2600849"/>
        <a:ext cx="2466303" cy="1233151"/>
      </dsp:txXfrm>
    </dsp:sp>
    <dsp:sp modelId="{5ADB0AB5-CB8D-4829-959A-8A2505405EF6}">
      <dsp:nvSpPr>
        <dsp:cNvPr id="0" name=""/>
        <dsp:cNvSpPr/>
      </dsp:nvSpPr>
      <dsp:spPr>
        <a:xfrm>
          <a:off x="620944" y="4351925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smtClean="0">
              <a:latin typeface="Arial"/>
              <a:ea typeface="Arial"/>
              <a:cs typeface="Arial"/>
              <a:sym typeface="Arial"/>
            </a:rPr>
            <a:t>What</a:t>
          </a:r>
          <a:r>
            <a:rPr lang="en-US" sz="1800" kern="1200" smtClean="0">
              <a:latin typeface="Arial"/>
              <a:ea typeface="Arial"/>
              <a:cs typeface="Arial"/>
              <a:sym typeface="Arial"/>
            </a:rPr>
            <a:t> should we teach? Does each teacher have deep knowledge of the curriculum?</a:t>
          </a:r>
          <a:endParaRPr lang="en-US" sz="1800" kern="1200" dirty="0">
            <a:latin typeface="Arial"/>
            <a:ea typeface="Arial"/>
            <a:cs typeface="Arial"/>
            <a:sym typeface="Arial"/>
          </a:endParaRPr>
        </a:p>
      </dsp:txBody>
      <dsp:txXfrm>
        <a:off x="620944" y="4351925"/>
        <a:ext cx="2466303" cy="1233151"/>
      </dsp:txXfrm>
    </dsp:sp>
    <dsp:sp modelId="{93C16146-A200-45F4-AFA6-DE2A5BDC5F9A}">
      <dsp:nvSpPr>
        <dsp:cNvPr id="0" name=""/>
        <dsp:cNvSpPr/>
      </dsp:nvSpPr>
      <dsp:spPr>
        <a:xfrm>
          <a:off x="2988595" y="2600849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Pedagogy</a:t>
          </a:r>
          <a:endParaRPr lang="en-US" sz="1800" kern="1200" dirty="0"/>
        </a:p>
      </dsp:txBody>
      <dsp:txXfrm>
        <a:off x="2988595" y="2600849"/>
        <a:ext cx="2466303" cy="1233151"/>
      </dsp:txXfrm>
    </dsp:sp>
    <dsp:sp modelId="{CCF670E4-A880-4820-8453-B36768C4B773}">
      <dsp:nvSpPr>
        <dsp:cNvPr id="0" name=""/>
        <dsp:cNvSpPr/>
      </dsp:nvSpPr>
      <dsp:spPr>
        <a:xfrm>
          <a:off x="3605171" y="4351925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should we teach? Does each teacher use effective instructional techniques?</a:t>
          </a:r>
          <a:endParaRPr lang="en-US" sz="1800" kern="1200" dirty="0"/>
        </a:p>
      </dsp:txBody>
      <dsp:txXfrm>
        <a:off x="3605171" y="4351925"/>
        <a:ext cx="2466303" cy="1233151"/>
      </dsp:txXfrm>
    </dsp:sp>
    <dsp:sp modelId="{03AFD83E-CE7C-466E-A645-D05B926E9867}">
      <dsp:nvSpPr>
        <dsp:cNvPr id="0" name=""/>
        <dsp:cNvSpPr/>
      </dsp:nvSpPr>
      <dsp:spPr>
        <a:xfrm>
          <a:off x="5972823" y="2642382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Relationships</a:t>
          </a:r>
          <a:endParaRPr lang="en-US" sz="1800" kern="1200" dirty="0"/>
        </a:p>
      </dsp:txBody>
      <dsp:txXfrm>
        <a:off x="5972823" y="2642382"/>
        <a:ext cx="2466303" cy="1233151"/>
      </dsp:txXfrm>
    </dsp:sp>
    <dsp:sp modelId="{A8BCCB9D-E0D2-4A4B-9399-7C15BB3074C1}">
      <dsp:nvSpPr>
        <dsp:cNvPr id="0" name=""/>
        <dsp:cNvSpPr/>
      </dsp:nvSpPr>
      <dsp:spPr>
        <a:xfrm>
          <a:off x="6589398" y="4351925"/>
          <a:ext cx="2466303" cy="1233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Are we a community? Do students and teachers care about, inspire, and motivate each other? </a:t>
          </a:r>
          <a:endParaRPr lang="en-US" sz="1800" kern="1200"/>
        </a:p>
      </dsp:txBody>
      <dsp:txXfrm>
        <a:off x="6589398" y="4351925"/>
        <a:ext cx="2466303" cy="1233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A969F-D8EC-42C8-B96E-538AE0C7DEE1}">
      <dsp:nvSpPr>
        <dsp:cNvPr id="0" name=""/>
        <dsp:cNvSpPr/>
      </dsp:nvSpPr>
      <dsp:spPr>
        <a:xfrm>
          <a:off x="1297" y="0"/>
          <a:ext cx="3372440" cy="623718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Personal Support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Cultivating teacher-student relationships and a classroom climate where students feel valued and welcomed</a:t>
          </a:r>
          <a:endParaRPr lang="en-US" sz="1800" kern="1200" dirty="0"/>
        </a:p>
      </dsp:txBody>
      <dsp:txXfrm>
        <a:off x="1297" y="0"/>
        <a:ext cx="3372440" cy="1871156"/>
      </dsp:txXfrm>
    </dsp:sp>
    <dsp:sp modelId="{F5A54A44-9D73-4DFA-AEDD-BF414E89E9AE}">
      <dsp:nvSpPr>
        <dsp:cNvPr id="0" name=""/>
        <dsp:cNvSpPr/>
      </dsp:nvSpPr>
      <dsp:spPr>
        <a:xfrm>
          <a:off x="338541" y="1872983"/>
          <a:ext cx="2697952" cy="1880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Care:</a:t>
          </a:r>
          <a:r>
            <a:rPr lang="en-US" sz="1200" kern="1200" dirty="0" smtClean="0"/>
            <a:t> Show concern for students’ emotional and academic well-being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Build relationships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Address learning needs</a:t>
          </a:r>
        </a:p>
      </dsp:txBody>
      <dsp:txXfrm>
        <a:off x="393622" y="1928064"/>
        <a:ext cx="2587790" cy="1770435"/>
      </dsp:txXfrm>
    </dsp:sp>
    <dsp:sp modelId="{FDC999AD-4139-43C9-9EC5-A03B78F9E1FA}">
      <dsp:nvSpPr>
        <dsp:cNvPr id="0" name=""/>
        <dsp:cNvSpPr/>
      </dsp:nvSpPr>
      <dsp:spPr>
        <a:xfrm>
          <a:off x="338541" y="4042903"/>
          <a:ext cx="2697952" cy="1880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Confer</a:t>
          </a:r>
          <a:r>
            <a:rPr lang="en-US" sz="1200" kern="1200" dirty="0" smtClean="0"/>
            <a:t>: Encourage and value students’ ideas and views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Respect perspectives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Promote discussion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Invite input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93622" y="4097984"/>
        <a:ext cx="2587790" cy="1770435"/>
      </dsp:txXfrm>
    </dsp:sp>
    <dsp:sp modelId="{B12ED98C-A90F-4B3E-BB79-38A4C775DB84}">
      <dsp:nvSpPr>
        <dsp:cNvPr id="0" name=""/>
        <dsp:cNvSpPr/>
      </dsp:nvSpPr>
      <dsp:spPr>
        <a:xfrm>
          <a:off x="3626670" y="0"/>
          <a:ext cx="3372440" cy="623718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Curricular Support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Teaching in ways that make the curriculum engaging, accessible, and coherent</a:t>
          </a:r>
          <a:endParaRPr lang="en-US" sz="1800" kern="1200" dirty="0"/>
        </a:p>
      </dsp:txBody>
      <dsp:txXfrm>
        <a:off x="3626670" y="0"/>
        <a:ext cx="3372440" cy="1871156"/>
      </dsp:txXfrm>
    </dsp:sp>
    <dsp:sp modelId="{8F13C31F-4FF0-4FA7-9562-E286C9EE9D10}">
      <dsp:nvSpPr>
        <dsp:cNvPr id="0" name=""/>
        <dsp:cNvSpPr/>
      </dsp:nvSpPr>
      <dsp:spPr>
        <a:xfrm>
          <a:off x="3963914" y="1872708"/>
          <a:ext cx="2697952" cy="11758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Captivate: </a:t>
          </a:r>
          <a:r>
            <a:rPr lang="en-US" sz="1200" kern="1200" dirty="0" smtClean="0"/>
            <a:t>Spark and maintain student interest in learning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Design stimulating lessons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Facilitate active participation</a:t>
          </a:r>
          <a:endParaRPr lang="en-US" sz="1200" kern="1200" dirty="0"/>
        </a:p>
      </dsp:txBody>
      <dsp:txXfrm>
        <a:off x="3998354" y="1907148"/>
        <a:ext cx="2629072" cy="1106988"/>
      </dsp:txXfrm>
    </dsp:sp>
    <dsp:sp modelId="{73647B5B-B8F2-4038-990D-F5CC3C76B454}">
      <dsp:nvSpPr>
        <dsp:cNvPr id="0" name=""/>
        <dsp:cNvSpPr/>
      </dsp:nvSpPr>
      <dsp:spPr>
        <a:xfrm>
          <a:off x="3963914" y="3229479"/>
          <a:ext cx="2697952" cy="1337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Clarify:</a:t>
          </a:r>
          <a:r>
            <a:rPr lang="en-US" sz="1200" kern="1200" dirty="0" smtClean="0"/>
            <a:t> Help students understand content and resolve confusion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Explain clearly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Check for understanding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• Provide constructive feedback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003089" y="3268654"/>
        <a:ext cx="2619602" cy="1259176"/>
      </dsp:txXfrm>
    </dsp:sp>
    <dsp:sp modelId="{6B1F1361-F3F2-4C01-ADEA-3C2866604191}">
      <dsp:nvSpPr>
        <dsp:cNvPr id="0" name=""/>
        <dsp:cNvSpPr/>
      </dsp:nvSpPr>
      <dsp:spPr>
        <a:xfrm>
          <a:off x="3963914" y="4747908"/>
          <a:ext cx="2697952" cy="11758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Consolidate:</a:t>
          </a:r>
          <a:r>
            <a:rPr lang="en-US" sz="1200" kern="1200" dirty="0" smtClean="0"/>
            <a:t> Help students integrate and synthesize key ideas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Review and summarize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Connect ideas</a:t>
          </a:r>
          <a:endParaRPr lang="en-US" sz="1200" kern="1200" dirty="0"/>
        </a:p>
      </dsp:txBody>
      <dsp:txXfrm>
        <a:off x="3998354" y="4782348"/>
        <a:ext cx="2629072" cy="1106988"/>
      </dsp:txXfrm>
    </dsp:sp>
    <dsp:sp modelId="{62B7233F-9131-4BE3-B5DE-7179F9001D5A}">
      <dsp:nvSpPr>
        <dsp:cNvPr id="0" name=""/>
        <dsp:cNvSpPr/>
      </dsp:nvSpPr>
      <dsp:spPr>
        <a:xfrm>
          <a:off x="7252043" y="0"/>
          <a:ext cx="3372440" cy="623718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Academic Press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Fostering classroom conditions that require students to stay focused on achieving their full potential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252043" y="0"/>
        <a:ext cx="3372440" cy="1871156"/>
      </dsp:txXfrm>
    </dsp:sp>
    <dsp:sp modelId="{0DE73006-7E35-4A32-B94C-3D318D71C405}">
      <dsp:nvSpPr>
        <dsp:cNvPr id="0" name=""/>
        <dsp:cNvSpPr/>
      </dsp:nvSpPr>
      <dsp:spPr>
        <a:xfrm>
          <a:off x="7589287" y="1872983"/>
          <a:ext cx="2697952" cy="1880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Challenge:</a:t>
          </a:r>
          <a:r>
            <a:rPr lang="en-US" sz="1200" kern="1200" dirty="0" smtClean="0"/>
            <a:t> Insist that students persevere and do their best work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Press for rigorous thinking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Press for quality work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Press for persistence</a:t>
          </a:r>
          <a:endParaRPr lang="en-US" sz="1200" kern="1200" dirty="0"/>
        </a:p>
      </dsp:txBody>
      <dsp:txXfrm>
        <a:off x="7644368" y="1928064"/>
        <a:ext cx="2587790" cy="1770435"/>
      </dsp:txXfrm>
    </dsp:sp>
    <dsp:sp modelId="{0B0178AC-620B-4177-8D8B-974824B8243A}">
      <dsp:nvSpPr>
        <dsp:cNvPr id="0" name=""/>
        <dsp:cNvSpPr/>
      </dsp:nvSpPr>
      <dsp:spPr>
        <a:xfrm>
          <a:off x="7589287" y="4042903"/>
          <a:ext cx="2697952" cy="1880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Classroom Management: </a:t>
          </a:r>
          <a:r>
            <a:rPr lang="en-US" sz="1200" kern="1200" dirty="0" smtClean="0"/>
            <a:t>Foster orderly, respectful, and on-task classroom behavior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Manage activities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 Manage behavior</a:t>
          </a:r>
          <a:endParaRPr lang="en-US" sz="1200" kern="1200" dirty="0"/>
        </a:p>
      </dsp:txBody>
      <dsp:txXfrm>
        <a:off x="7644368" y="4097984"/>
        <a:ext cx="2587790" cy="1770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175F-D6FE-CA49-A7D6-625F2285429E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224D-06C2-E645-86AD-3E86BBEBF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732843" y="4559832"/>
            <a:ext cx="5852821" cy="432070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28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1AB7-2ABE-4F18-8DAC-A6ADB359FEC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1AB7-2ABE-4F18-8DAC-A6ADB359FEC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1AB7-2ABE-4F18-8DAC-A6ADB359FEC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4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61FE1-35E6-504B-8835-246D44684D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61FE1-35E6-504B-8835-246D44684D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1AB7-2ABE-4F18-8DAC-A6ADB359FEC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2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92EA-90B7-E542-8722-CF8308C8B5C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03A3-E059-C241-BFFF-B86C3FD0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Fall </a:t>
            </a:r>
            <a:r>
              <a:rPr lang="en-US" sz="8000" dirty="0" smtClean="0"/>
              <a:t>2017</a:t>
            </a:r>
            <a:br>
              <a:rPr lang="en-US" sz="8000" dirty="0" smtClean="0"/>
            </a:br>
            <a:r>
              <a:rPr lang="en-US" sz="8000" dirty="0" smtClean="0"/>
              <a:t>Data </a:t>
            </a:r>
            <a:r>
              <a:rPr lang="en-US" sz="8000" dirty="0" smtClean="0"/>
              <a:t>Summit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Welcome!</a:t>
            </a:r>
            <a:endParaRPr lang="en-US" sz="5400" dirty="0"/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TRIPOD 2-Year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2015 to Spring 2017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20" y="4964760"/>
            <a:ext cx="10926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*please attend to n size for individual programs as generalizations are difficult to make if n is too small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21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013204"/>
              </p:ext>
            </p:extLst>
          </p:nvPr>
        </p:nvGraphicFramePr>
        <p:xfrm>
          <a:off x="2031999" y="224365"/>
          <a:ext cx="9060071" cy="643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hape 6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927" y="425978"/>
            <a:ext cx="1985963" cy="58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1382000"/>
              </p:ext>
            </p:extLst>
          </p:nvPr>
        </p:nvGraphicFramePr>
        <p:xfrm>
          <a:off x="678591" y="620812"/>
          <a:ext cx="10625781" cy="62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8773" y="1"/>
            <a:ext cx="10515600" cy="7429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TRIPOD Domain Areas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12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8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664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15945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18303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349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16691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4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Overview of Unit Level Data</a:t>
            </a:r>
          </a:p>
          <a:p>
            <a:r>
              <a:rPr lang="en-US" dirty="0" smtClean="0"/>
              <a:t>Data Review and Reflection by Program</a:t>
            </a:r>
          </a:p>
          <a:p>
            <a:r>
              <a:rPr lang="en-US" dirty="0" smtClean="0"/>
              <a:t>Working Lunch</a:t>
            </a:r>
          </a:p>
          <a:p>
            <a:r>
              <a:rPr lang="en-US" dirty="0" smtClean="0"/>
              <a:t>Share Out</a:t>
            </a:r>
          </a:p>
          <a:p>
            <a:r>
              <a:rPr lang="en-US" dirty="0" smtClean="0"/>
              <a:t>Closing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531" y="398995"/>
            <a:ext cx="3620269" cy="4497909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4603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2" name="Chart 1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52" y="3429000"/>
            <a:ext cx="151074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Legend:</a:t>
            </a:r>
          </a:p>
          <a:p>
            <a:r>
              <a:rPr lang="en-US" sz="1400" dirty="0" smtClean="0"/>
              <a:t>Max Score=100%</a:t>
            </a:r>
          </a:p>
          <a:p>
            <a:r>
              <a:rPr lang="en-US" sz="1400" dirty="0" smtClean="0"/>
              <a:t>Min Score=0%</a:t>
            </a:r>
          </a:p>
          <a:p>
            <a:r>
              <a:rPr lang="en-US" sz="1400" dirty="0" smtClean="0"/>
              <a:t>Midpoint=50%</a:t>
            </a:r>
          </a:p>
        </p:txBody>
      </p:sp>
    </p:spTree>
    <p:extLst>
      <p:ext uri="{BB962C8B-B14F-4D97-AF65-F5344CB8AC3E}">
        <p14:creationId xmlns:p14="http://schemas.microsoft.com/office/powerpoint/2010/main" val="17127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Teaching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AY 2016-2017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Observations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2805"/>
          </a:xfrm>
        </p:spPr>
        <p:txBody>
          <a:bodyPr/>
          <a:lstStyle/>
          <a:p>
            <a:r>
              <a:rPr lang="en-US" dirty="0" smtClean="0"/>
              <a:t>4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2943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Domain 1 – Planning</a:t>
            </a:r>
          </a:p>
          <a:p>
            <a:pPr lvl="1"/>
            <a:r>
              <a:rPr lang="en-US" dirty="0" smtClean="0"/>
              <a:t>1.1 Standards and Alignment</a:t>
            </a:r>
          </a:p>
          <a:p>
            <a:pPr lvl="1"/>
            <a:r>
              <a:rPr lang="en-US" dirty="0" smtClean="0"/>
              <a:t>1.2 Data and Assessment</a:t>
            </a:r>
          </a:p>
          <a:p>
            <a:pPr lvl="1"/>
            <a:r>
              <a:rPr lang="en-US" dirty="0" smtClean="0"/>
              <a:t>1.3 Knowledge of Students</a:t>
            </a:r>
          </a:p>
          <a:p>
            <a:pPr lvl="1"/>
            <a:r>
              <a:rPr lang="en-US" dirty="0" smtClean="0"/>
              <a:t>1.4 Activities</a:t>
            </a:r>
          </a:p>
          <a:p>
            <a:r>
              <a:rPr lang="en-US" dirty="0" smtClean="0"/>
              <a:t>Domain 2 – Instruction</a:t>
            </a:r>
          </a:p>
          <a:p>
            <a:pPr lvl="1"/>
            <a:r>
              <a:rPr lang="en-US" dirty="0" smtClean="0"/>
              <a:t>2.1 Achieving Expectations</a:t>
            </a:r>
          </a:p>
          <a:p>
            <a:pPr lvl="1"/>
            <a:r>
              <a:rPr lang="en-US" dirty="0" smtClean="0"/>
              <a:t>2.2 Content Knowledge and Expertise</a:t>
            </a:r>
          </a:p>
          <a:p>
            <a:pPr lvl="1"/>
            <a:r>
              <a:rPr lang="en-US" dirty="0" smtClean="0"/>
              <a:t>2.3 Communication</a:t>
            </a:r>
          </a:p>
          <a:p>
            <a:pPr lvl="1"/>
            <a:r>
              <a:rPr lang="en-US" dirty="0" smtClean="0"/>
              <a:t>2.4 Differentiation</a:t>
            </a:r>
          </a:p>
          <a:p>
            <a:pPr lvl="1"/>
            <a:r>
              <a:rPr lang="en-US" dirty="0" smtClean="0"/>
              <a:t>2.5 Monitor and Adjust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5743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Domain 3 – Learning Environment</a:t>
            </a:r>
          </a:p>
          <a:p>
            <a:pPr lvl="1"/>
            <a:r>
              <a:rPr lang="en-US" dirty="0" smtClean="0"/>
              <a:t>3.1 </a:t>
            </a:r>
            <a:r>
              <a:rPr lang="en-US" dirty="0" smtClean="0"/>
              <a:t>Classroom Environment</a:t>
            </a:r>
            <a:r>
              <a:rPr lang="en-US" dirty="0" smtClean="0"/>
              <a:t>, Routines and Procedures</a:t>
            </a:r>
          </a:p>
          <a:p>
            <a:pPr lvl="1"/>
            <a:r>
              <a:rPr lang="en-US" dirty="0" smtClean="0"/>
              <a:t>3.2 Managing Student Behavior</a:t>
            </a:r>
          </a:p>
          <a:p>
            <a:pPr lvl="1"/>
            <a:r>
              <a:rPr lang="en-US" dirty="0" smtClean="0"/>
              <a:t>3.3 Classroom Culture</a:t>
            </a:r>
          </a:p>
          <a:p>
            <a:endParaRPr lang="en-US" dirty="0" smtClean="0"/>
          </a:p>
          <a:p>
            <a:r>
              <a:rPr lang="en-US" dirty="0" smtClean="0"/>
              <a:t>Domain 4 – Professional Practices and Responsibilities</a:t>
            </a:r>
          </a:p>
          <a:p>
            <a:pPr lvl="1"/>
            <a:r>
              <a:rPr lang="en-US" dirty="0" smtClean="0"/>
              <a:t>4.1 Professional Demeanor and Ethics</a:t>
            </a:r>
          </a:p>
          <a:p>
            <a:pPr lvl="1"/>
            <a:r>
              <a:rPr lang="en-US" dirty="0" smtClean="0"/>
              <a:t>4.2 Goal Setting</a:t>
            </a:r>
          </a:p>
          <a:p>
            <a:pPr lvl="1"/>
            <a:r>
              <a:rPr lang="en-US" dirty="0" smtClean="0"/>
              <a:t>4.3 Professional Development</a:t>
            </a:r>
          </a:p>
          <a:p>
            <a:pPr lvl="1"/>
            <a:r>
              <a:rPr lang="en-US" dirty="0" smtClean="0"/>
              <a:t>4.4 School Community Involvement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216" y="3828871"/>
            <a:ext cx="1784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Definition of Scores</a:t>
            </a:r>
          </a:p>
          <a:p>
            <a:r>
              <a:rPr lang="en-US" sz="1200" dirty="0" smtClean="0"/>
              <a:t>Distinguished = 5</a:t>
            </a:r>
          </a:p>
          <a:p>
            <a:r>
              <a:rPr lang="en-US" sz="1200" dirty="0" smtClean="0"/>
              <a:t>Accomplished = 4</a:t>
            </a:r>
          </a:p>
          <a:p>
            <a:r>
              <a:rPr lang="en-US" sz="1200" dirty="0" smtClean="0"/>
              <a:t>Proficient = 3</a:t>
            </a:r>
          </a:p>
          <a:p>
            <a:r>
              <a:rPr lang="en-US" sz="1200" dirty="0" smtClean="0"/>
              <a:t>Developing = 2</a:t>
            </a:r>
          </a:p>
          <a:p>
            <a:r>
              <a:rPr lang="en-US" sz="1200" dirty="0" smtClean="0"/>
              <a:t>Improvement Needed = 1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57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216" y="3828871"/>
            <a:ext cx="1784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Definition of Scores</a:t>
            </a:r>
          </a:p>
          <a:p>
            <a:r>
              <a:rPr lang="en-US" sz="1200" dirty="0" smtClean="0"/>
              <a:t>Distinguished = 5</a:t>
            </a:r>
          </a:p>
          <a:p>
            <a:r>
              <a:rPr lang="en-US" sz="1200" dirty="0" smtClean="0"/>
              <a:t>Accomplished = 4</a:t>
            </a:r>
          </a:p>
          <a:p>
            <a:r>
              <a:rPr lang="en-US" sz="1200" dirty="0" smtClean="0"/>
              <a:t>Proficient = 3</a:t>
            </a:r>
          </a:p>
          <a:p>
            <a:r>
              <a:rPr lang="en-US" sz="1200" dirty="0" smtClean="0"/>
              <a:t>Developing = 2</a:t>
            </a:r>
          </a:p>
          <a:p>
            <a:r>
              <a:rPr lang="en-US" sz="1200" dirty="0" smtClean="0"/>
              <a:t>Improvement Needed = 1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1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216" y="3828871"/>
            <a:ext cx="1784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Definition of Scores</a:t>
            </a:r>
          </a:p>
          <a:p>
            <a:r>
              <a:rPr lang="en-US" sz="1200" dirty="0" smtClean="0"/>
              <a:t>Distinguished = 5</a:t>
            </a:r>
          </a:p>
          <a:p>
            <a:r>
              <a:rPr lang="en-US" sz="1200" dirty="0" smtClean="0"/>
              <a:t>Accomplished = 4</a:t>
            </a:r>
          </a:p>
          <a:p>
            <a:r>
              <a:rPr lang="en-US" sz="1200" dirty="0" smtClean="0"/>
              <a:t>Proficient = 3</a:t>
            </a:r>
          </a:p>
          <a:p>
            <a:r>
              <a:rPr lang="en-US" sz="1200" dirty="0" smtClean="0"/>
              <a:t>Developing = 2</a:t>
            </a:r>
          </a:p>
          <a:p>
            <a:r>
              <a:rPr lang="en-US" sz="1200" dirty="0" smtClean="0"/>
              <a:t>Improvement Needed = 1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Work 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Academic Year 2016-2017</a:t>
            </a:r>
          </a:p>
          <a:p>
            <a:r>
              <a:rPr lang="en-US" dirty="0" smtClean="0"/>
              <a:t>Means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20" y="4964760"/>
            <a:ext cx="10926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*please attend to n size for individual programs as generalizations are difficult to make if n is too small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/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 Issues Conference 2016</a:t>
            </a:r>
            <a:endParaRPr lang="en-US" dirty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2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 Issues Conference 2016</a:t>
            </a:r>
            <a:endParaRPr lang="en-US" dirty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Tableau</a:t>
            </a:r>
          </a:p>
          <a:p>
            <a:r>
              <a:rPr lang="en-US" dirty="0" smtClean="0"/>
              <a:t>Tk20</a:t>
            </a:r>
          </a:p>
          <a:p>
            <a:r>
              <a:rPr lang="en-US" dirty="0" smtClean="0"/>
              <a:t>Data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399" y="676030"/>
            <a:ext cx="5703957" cy="352132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smtClean="0"/>
              <a:t>Professional </a:t>
            </a:r>
            <a:r>
              <a:rPr lang="en-US" dirty="0" smtClean="0"/>
              <a:t>Dispositions Inventory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 smtClean="0"/>
              <a:t>Academic Year 2016-2017</a:t>
            </a:r>
          </a:p>
          <a:p>
            <a:r>
              <a:rPr lang="en-US" dirty="0" smtClean="0"/>
              <a:t>Means Analysis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20" y="4964760"/>
            <a:ext cx="10926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*please attend to n size for individual programs as generalizations are difficult to make if n is too small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/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02"/>
            <a:ext cx="12192000" cy="5144932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635"/>
            <a:ext cx="12192000" cy="3856293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89"/>
            <a:ext cx="12192000" cy="4779819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 noChangeAspect="1"/>
          </p:cNvGraphicFramePr>
          <p:nvPr>
            <p:extLst/>
          </p:nvPr>
        </p:nvGraphicFramePr>
        <p:xfrm>
          <a:off x="1905000" y="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3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smtClean="0"/>
              <a:t>Exit Survey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 smtClean="0"/>
              <a:t>Academic Year 2016-2017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20" y="4964760"/>
            <a:ext cx="109262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*please attend to n size for individual programs as generalizations are difficult to make if n is too small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6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2016-2017 Results n=366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percent of ‘very well prepared’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67903" y="2530423"/>
          <a:ext cx="1075581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029"/>
                <a:gridCol w="774915"/>
                <a:gridCol w="805912"/>
                <a:gridCol w="774915"/>
                <a:gridCol w="774915"/>
                <a:gridCol w="852407"/>
                <a:gridCol w="898902"/>
                <a:gridCol w="805912"/>
                <a:gridCol w="7439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Inadequately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Adequately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Well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Very Well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39. Modeling ethical and respectful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42. Using respectful</a:t>
                      </a:r>
                      <a:r>
                        <a:rPr lang="en-US" baseline="0" dirty="0" smtClean="0"/>
                        <a:t> language while interacting with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2016-2017 Results n=366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351338"/>
          </a:xfrm>
        </p:spPr>
        <p:txBody>
          <a:bodyPr/>
          <a:lstStyle/>
          <a:p>
            <a:r>
              <a:rPr lang="en-US" dirty="0" smtClean="0"/>
              <a:t>Highest percent of ‘inadequately prepared’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73084"/>
              </p:ext>
            </p:extLst>
          </p:nvPr>
        </p:nvGraphicFramePr>
        <p:xfrm>
          <a:off x="838200" y="2074704"/>
          <a:ext cx="1075581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029"/>
                <a:gridCol w="774915"/>
                <a:gridCol w="805912"/>
                <a:gridCol w="774915"/>
                <a:gridCol w="774915"/>
                <a:gridCol w="852407"/>
                <a:gridCol w="898902"/>
                <a:gridCol w="805912"/>
                <a:gridCol w="7439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Inadequately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Adequately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Well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Very Well Prepared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22. Demonstrating skills in managing difficult or off task student behaviors while teaching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33. Practicing data-driven instructional decision-making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43. Communicating with parents and families about student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29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Coordinators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42" y="1470819"/>
            <a:ext cx="4618935" cy="2428666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Policy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35" y="1231106"/>
            <a:ext cx="4267200" cy="19050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 Level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OEPA</a:t>
            </a:r>
          </a:p>
          <a:p>
            <a:r>
              <a:rPr lang="en-US" dirty="0" smtClean="0"/>
              <a:t>Unit Key Assessments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57" y="2359680"/>
            <a:ext cx="6446743" cy="1934023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13" y="215153"/>
            <a:ext cx="9466913" cy="6490447"/>
          </a:xfrm>
        </p:spPr>
      </p:pic>
    </p:spTree>
    <p:extLst>
      <p:ext uri="{BB962C8B-B14F-4D97-AF65-F5344CB8AC3E}">
        <p14:creationId xmlns:p14="http://schemas.microsoft.com/office/powerpoint/2010/main" val="11949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OEPA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Jauregui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87" y="1563688"/>
            <a:ext cx="4884530" cy="2600854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 and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776"/>
            <a:ext cx="10515600" cy="4351338"/>
          </a:xfrm>
        </p:spPr>
        <p:txBody>
          <a:bodyPr/>
          <a:lstStyle/>
          <a:p>
            <a:r>
              <a:rPr lang="en-US" dirty="0" smtClean="0"/>
              <a:t>Small group work at the program level</a:t>
            </a:r>
          </a:p>
          <a:p>
            <a:pPr lvl="1"/>
            <a:r>
              <a:rPr lang="en-US" dirty="0" smtClean="0"/>
              <a:t>Counseling – Room 1.132</a:t>
            </a:r>
          </a:p>
          <a:p>
            <a:pPr lvl="1"/>
            <a:r>
              <a:rPr lang="en-US" dirty="0" smtClean="0"/>
              <a:t>OSL – Room 2.120</a:t>
            </a:r>
          </a:p>
          <a:p>
            <a:pPr lvl="1"/>
            <a:r>
              <a:rPr lang="en-US" dirty="0" smtClean="0"/>
              <a:t>T&amp;L, BLS, and HDSS – Look for your table</a:t>
            </a:r>
          </a:p>
          <a:p>
            <a:r>
              <a:rPr lang="en-US" dirty="0" smtClean="0"/>
              <a:t>Access data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Tk20</a:t>
            </a:r>
          </a:p>
          <a:p>
            <a:r>
              <a:rPr lang="en-US" dirty="0" smtClean="0"/>
              <a:t>Access Data Review and Reflection Template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Tk20</a:t>
            </a:r>
          </a:p>
          <a:p>
            <a:r>
              <a:rPr lang="en-US" dirty="0" smtClean="0"/>
              <a:t>Program Coordinators will facilitate discussion and record reflections</a:t>
            </a:r>
          </a:p>
          <a:p>
            <a:r>
              <a:rPr lang="en-US" dirty="0" smtClean="0"/>
              <a:t>Be prepared to share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39" y="665025"/>
            <a:ext cx="4088061" cy="2289314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data in Tk20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Luis </a:t>
            </a:r>
            <a:r>
              <a:rPr lang="en-US" dirty="0" err="1" smtClean="0"/>
              <a:t>Machuca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337" y="688285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Assessments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Alma D. </a:t>
            </a:r>
            <a:r>
              <a:rPr lang="es-ES" dirty="0"/>
              <a:t>Rodríguez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23" y="470522"/>
            <a:ext cx="4118941" cy="4118941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2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1057</Words>
  <Application>Microsoft Macintosh PowerPoint</Application>
  <PresentationFormat>Widescreen</PresentationFormat>
  <Paragraphs>274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Calibri Light</vt:lpstr>
      <vt:lpstr>Times New Roman</vt:lpstr>
      <vt:lpstr>Arial</vt:lpstr>
      <vt:lpstr>Office Theme</vt:lpstr>
      <vt:lpstr>Fall 2017 Data Summit</vt:lpstr>
      <vt:lpstr>Agenda</vt:lpstr>
      <vt:lpstr>Access to Data</vt:lpstr>
      <vt:lpstr>Overview of Unit Level Data</vt:lpstr>
      <vt:lpstr>PowerPoint Presentation</vt:lpstr>
      <vt:lpstr>OEPA</vt:lpstr>
      <vt:lpstr>Data Review and Reflection</vt:lpstr>
      <vt:lpstr>Access to data in Tk20</vt:lpstr>
      <vt:lpstr>Unit Assessments</vt:lpstr>
      <vt:lpstr>TRIPOD 2-Year Comparison</vt:lpstr>
      <vt:lpstr>PowerPoint Presentation</vt:lpstr>
      <vt:lpstr>TRIPOD Domain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Teaching Observations</vt:lpstr>
      <vt:lpstr>4 Domains</vt:lpstr>
      <vt:lpstr>PowerPoint Presentation</vt:lpstr>
      <vt:lpstr>PowerPoint Presentation</vt:lpstr>
      <vt:lpstr>PowerPoint Presentation</vt:lpstr>
      <vt:lpstr>Teacher Work Sample</vt:lpstr>
      <vt:lpstr>PowerPoint Presentation</vt:lpstr>
      <vt:lpstr>PowerPoint Presentation</vt:lpstr>
      <vt:lpstr>Professional Dispositions Inventory</vt:lpstr>
      <vt:lpstr>PowerPoint Presentation</vt:lpstr>
      <vt:lpstr>PowerPoint Presentation</vt:lpstr>
      <vt:lpstr>PowerPoint Presentation</vt:lpstr>
      <vt:lpstr>PowerPoint Presentation</vt:lpstr>
      <vt:lpstr>Exit Survey</vt:lpstr>
      <vt:lpstr>2016-2017 Results n=366</vt:lpstr>
      <vt:lpstr>2016-2017 Results n=366</vt:lpstr>
      <vt:lpstr>Share Out</vt:lpstr>
      <vt:lpstr>Assessment Policy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2017 Data Summit</dc:title>
  <dc:creator>Alma Rodriguez</dc:creator>
  <cp:lastModifiedBy>Alma Rodriguez</cp:lastModifiedBy>
  <cp:revision>32</cp:revision>
  <dcterms:created xsi:type="dcterms:W3CDTF">2017-08-17T13:09:25Z</dcterms:created>
  <dcterms:modified xsi:type="dcterms:W3CDTF">2017-08-23T17:08:39Z</dcterms:modified>
</cp:coreProperties>
</file>